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6" r:id="rId2"/>
    <p:sldId id="293" r:id="rId3"/>
    <p:sldId id="277" r:id="rId4"/>
    <p:sldId id="262" r:id="rId5"/>
    <p:sldId id="278" r:id="rId6"/>
    <p:sldId id="266" r:id="rId7"/>
    <p:sldId id="264" r:id="rId8"/>
    <p:sldId id="291" r:id="rId9"/>
    <p:sldId id="292" r:id="rId10"/>
    <p:sldId id="265" r:id="rId11"/>
    <p:sldId id="279" r:id="rId12"/>
    <p:sldId id="269" r:id="rId13"/>
    <p:sldId id="280" r:id="rId14"/>
    <p:sldId id="281" r:id="rId15"/>
    <p:sldId id="267" r:id="rId16"/>
    <p:sldId id="28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40">
          <p15:clr>
            <a:srgbClr val="A4A3A4"/>
          </p15:clr>
        </p15:guide>
        <p15:guide id="3" orient="horz" pos="2288">
          <p15:clr>
            <a:srgbClr val="A4A3A4"/>
          </p15:clr>
        </p15:guide>
        <p15:guide id="4" orient="horz" pos="1253">
          <p15:clr>
            <a:srgbClr val="A4A3A4"/>
          </p15:clr>
        </p15:guide>
        <p15:guide id="5" pos="1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080402"/>
    <a:srgbClr val="303028"/>
    <a:srgbClr val="D10013"/>
    <a:srgbClr val="383834"/>
    <a:srgbClr val="2AB483"/>
    <a:srgbClr val="32C86C"/>
    <a:srgbClr val="B9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0017" autoAdjust="0"/>
  </p:normalViewPr>
  <p:slideViewPr>
    <p:cSldViewPr snapToGrid="0">
      <p:cViewPr varScale="1">
        <p:scale>
          <a:sx n="36" d="100"/>
          <a:sy n="36" d="100"/>
        </p:scale>
        <p:origin x="762" y="60"/>
      </p:cViewPr>
      <p:guideLst>
        <p:guide orient="horz" pos="2001"/>
        <p:guide pos="3840"/>
        <p:guide orient="horz" pos="2288"/>
        <p:guide orient="horz" pos="1253"/>
        <p:guide pos="1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E9EFC22A-05A1-4C0C-9544-84A08B9B2DE4}" type="datetimeFigureOut">
              <a:rPr lang="zh-CN" altLang="en-US" smtClean="0"/>
              <a:t>2021/4/5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FB371AAD-51A7-4141-BE1C-18E10C0A169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考虑黑色</a:t>
            </a:r>
          </a:p>
        </p:txBody>
      </p:sp>
      <p:sp>
        <p:nvSpPr>
          <p:cNvPr id="4" name="灯片编号占位符 3"/>
          <p:cNvSpPr>
            <a:spLocks noGrp="1"/>
          </p:cNvSpPr>
          <p:nvPr>
            <p:ph type="sldNum" sz="quarter" idx="5"/>
          </p:nvPr>
        </p:nvSpPr>
        <p:spPr/>
        <p:txBody>
          <a:bodyPr/>
          <a:lstStyle/>
          <a:p>
            <a:fld id="{FB371AAD-51A7-4141-BE1C-18E10C0A169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“谢谢”</a:t>
            </a:r>
          </a:p>
        </p:txBody>
      </p:sp>
      <p:sp>
        <p:nvSpPr>
          <p:cNvPr id="4" name="灯片编号占位符 3"/>
          <p:cNvSpPr>
            <a:spLocks noGrp="1"/>
          </p:cNvSpPr>
          <p:nvPr>
            <p:ph type="sldNum" sz="quarter" idx="5"/>
          </p:nvPr>
        </p:nvSpPr>
        <p:spPr/>
        <p:txBody>
          <a:bodyPr/>
          <a:lstStyle/>
          <a:p>
            <a:fld id="{B89D4C24-6B5D-43E0-AA6E-E97DEBB03B6B}"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产品创新点</a:t>
            </a:r>
            <a:br>
              <a:rPr lang="en-US" altLang="zh-CN" dirty="0"/>
            </a:br>
            <a:r>
              <a:rPr lang="en-US" altLang="zh-CN" dirty="0"/>
              <a:t>“</a:t>
            </a:r>
            <a:r>
              <a:rPr lang="zh-CN" altLang="en-US" dirty="0"/>
              <a:t>版式换成斜杠式铺满</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FB371AAD-51A7-4141-BE1C-18E10C0A169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“底图铺满，表面蒙层放文字”</a:t>
            </a:r>
          </a:p>
        </p:txBody>
      </p:sp>
      <p:sp>
        <p:nvSpPr>
          <p:cNvPr id="4" name="灯片编号占位符 3"/>
          <p:cNvSpPr>
            <a:spLocks noGrp="1"/>
          </p:cNvSpPr>
          <p:nvPr>
            <p:ph type="sldNum" sz="quarter" idx="5"/>
          </p:nvPr>
        </p:nvSpPr>
        <p:spPr/>
        <p:txBody>
          <a:bodyPr/>
          <a:lstStyle/>
          <a:p>
            <a:fld id="{FB371AAD-51A7-4141-BE1C-18E10C0A169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“九宫格蒙城放场景名称”</a:t>
            </a:r>
            <a:br>
              <a:rPr lang="en-US" altLang="zh-CN" dirty="0"/>
            </a:br>
            <a:r>
              <a:rPr lang="zh-CN" altLang="en-US" dirty="0"/>
              <a:t>更多场景“文字展现”</a:t>
            </a:r>
            <a:br>
              <a:rPr lang="en-US" altLang="zh-CN" dirty="0"/>
            </a:br>
            <a:r>
              <a:rPr lang="en-US" altLang="zh-CN" dirty="0"/>
              <a:t>“</a:t>
            </a:r>
            <a:r>
              <a:rPr lang="zh-CN" altLang="en-US" dirty="0"/>
              <a:t>版式更换</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FB371AAD-51A7-4141-BE1C-18E10C0A169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B371AAD-51A7-4141-BE1C-18E10C0A1697}"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“页面风格调整”</a:t>
            </a:r>
          </a:p>
        </p:txBody>
      </p:sp>
      <p:sp>
        <p:nvSpPr>
          <p:cNvPr id="4" name="灯片编号占位符 3"/>
          <p:cNvSpPr>
            <a:spLocks noGrp="1"/>
          </p:cNvSpPr>
          <p:nvPr>
            <p:ph type="sldNum" sz="quarter" idx="5"/>
          </p:nvPr>
        </p:nvSpPr>
        <p:spPr/>
        <p:txBody>
          <a:bodyPr/>
          <a:lstStyle/>
          <a:p>
            <a:fld id="{FB371AAD-51A7-4141-BE1C-18E10C0A1697}"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“页面风格调整”</a:t>
            </a:r>
          </a:p>
        </p:txBody>
      </p:sp>
      <p:sp>
        <p:nvSpPr>
          <p:cNvPr id="4" name="灯片编号占位符 3"/>
          <p:cNvSpPr>
            <a:spLocks noGrp="1"/>
          </p:cNvSpPr>
          <p:nvPr>
            <p:ph type="sldNum" sz="quarter" idx="5"/>
          </p:nvPr>
        </p:nvSpPr>
        <p:spPr/>
        <p:txBody>
          <a:bodyPr/>
          <a:lstStyle/>
          <a:p>
            <a:fld id="{FB371AAD-51A7-4141-BE1C-18E10C0A1697}" type="slidenum">
              <a:rPr lang="zh-CN" altLang="en-US" smtClean="0"/>
              <a:t>8</a:t>
            </a:fld>
            <a:endParaRPr lang="zh-CN" altLang="en-US"/>
          </a:p>
        </p:txBody>
      </p:sp>
    </p:spTree>
    <p:extLst>
      <p:ext uri="{BB962C8B-B14F-4D97-AF65-F5344CB8AC3E}">
        <p14:creationId xmlns:p14="http://schemas.microsoft.com/office/powerpoint/2010/main" val="105775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“页面风格调整”</a:t>
            </a:r>
          </a:p>
        </p:txBody>
      </p:sp>
      <p:sp>
        <p:nvSpPr>
          <p:cNvPr id="4" name="灯片编号占位符 3"/>
          <p:cNvSpPr>
            <a:spLocks noGrp="1"/>
          </p:cNvSpPr>
          <p:nvPr>
            <p:ph type="sldNum" sz="quarter" idx="5"/>
          </p:nvPr>
        </p:nvSpPr>
        <p:spPr/>
        <p:txBody>
          <a:bodyPr/>
          <a:lstStyle/>
          <a:p>
            <a:fld id="{FB371AAD-51A7-4141-BE1C-18E10C0A1697}" type="slidenum">
              <a:rPr lang="zh-CN" altLang="en-US" smtClean="0"/>
              <a:t>9</a:t>
            </a:fld>
            <a:endParaRPr lang="zh-CN" altLang="en-US"/>
          </a:p>
        </p:txBody>
      </p:sp>
    </p:spTree>
    <p:extLst>
      <p:ext uri="{BB962C8B-B14F-4D97-AF65-F5344CB8AC3E}">
        <p14:creationId xmlns:p14="http://schemas.microsoft.com/office/powerpoint/2010/main" val="21238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产品规格选择</a:t>
            </a:r>
          </a:p>
        </p:txBody>
      </p:sp>
      <p:sp>
        <p:nvSpPr>
          <p:cNvPr id="4" name="灯片编号占位符 3"/>
          <p:cNvSpPr>
            <a:spLocks noGrp="1"/>
          </p:cNvSpPr>
          <p:nvPr>
            <p:ph type="sldNum" sz="quarter" idx="5"/>
          </p:nvPr>
        </p:nvSpPr>
        <p:spPr/>
        <p:txBody>
          <a:bodyPr/>
          <a:lstStyle/>
          <a:p>
            <a:fld id="{FB371AAD-51A7-4141-BE1C-18E10C0A1697}"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347"/>
            <a:ext cx="12191999" cy="6857305"/>
          </a:xfrm>
          <a:prstGeom prst="rect">
            <a:avLst/>
          </a:prstGeom>
        </p:spPr>
      </p:pic>
      <p:pic>
        <p:nvPicPr>
          <p:cNvPr id="3" name="图片 2" descr="图片包含 草, 天空, 户外, 田野&#10;&#10;描述已自动生成" hidden="1"/>
          <p:cNvPicPr>
            <a:picLocks noChangeAspect="1"/>
          </p:cNvPicPr>
          <p:nvPr userDrawn="1"/>
        </p:nvPicPr>
        <p:blipFill>
          <a:blip r:embed="rId3" cstate="screen"/>
          <a:stretch>
            <a:fillRect/>
          </a:stretch>
        </p:blipFill>
        <p:spPr>
          <a:xfrm>
            <a:off x="0" y="0"/>
            <a:ext cx="12192000" cy="6858000"/>
          </a:xfrm>
          <a:prstGeom prst="rect">
            <a:avLst/>
          </a:prstGeom>
        </p:spPr>
      </p:pic>
      <p:sp>
        <p:nvSpPr>
          <p:cNvPr id="5" name="矩形: 圆角 4"/>
          <p:cNvSpPr/>
          <p:nvPr userDrawn="1"/>
        </p:nvSpPr>
        <p:spPr>
          <a:xfrm>
            <a:off x="0" y="0"/>
            <a:ext cx="12192000"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思源黑体 CN Regular" panose="020B0500000000000000"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347"/>
            <a:ext cx="12191999" cy="6857305"/>
          </a:xfrm>
          <a:prstGeom prst="rect">
            <a:avLst/>
          </a:prstGeom>
        </p:spPr>
      </p:pic>
      <p:sp>
        <p:nvSpPr>
          <p:cNvPr id="4" name="矩形 3"/>
          <p:cNvSpPr/>
          <p:nvPr userDrawn="1"/>
        </p:nvSpPr>
        <p:spPr>
          <a:xfrm>
            <a:off x="0" y="0"/>
            <a:ext cx="12192000" cy="6858000"/>
          </a:xfrm>
          <a:prstGeom prst="rect">
            <a:avLst/>
          </a:prstGeom>
          <a:gradFill>
            <a:gsLst>
              <a:gs pos="19000">
                <a:srgbClr val="F7F9FC">
                  <a:alpha val="70000"/>
                </a:srgbClr>
              </a:gs>
              <a:gs pos="14000">
                <a:schemeClr val="accent1">
                  <a:lumMod val="5000"/>
                  <a:lumOff val="95000"/>
                  <a:alpha val="70000"/>
                </a:schemeClr>
              </a:gs>
              <a:gs pos="100000">
                <a:schemeClr val="bg1">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sp>
        <p:nvSpPr>
          <p:cNvPr id="225" name="文本占位符 239"/>
          <p:cNvSpPr>
            <a:spLocks noGrp="1"/>
          </p:cNvSpPr>
          <p:nvPr>
            <p:ph type="body" sz="quarter" idx="12" hasCustomPrompt="1"/>
          </p:nvPr>
        </p:nvSpPr>
        <p:spPr>
          <a:xfrm>
            <a:off x="492418" y="209809"/>
            <a:ext cx="8047167" cy="674238"/>
          </a:xfrm>
          <a:prstGeom prst="rect">
            <a:avLst/>
          </a:prstGeom>
        </p:spPr>
        <p:txBody>
          <a:bodyPr anchor="ctr">
            <a:normAutofit/>
          </a:bodyPr>
          <a:lstStyle>
            <a:lvl1pPr marL="0" indent="0">
              <a:buNone/>
              <a:defRPr sz="32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点击添加标题内容</a:t>
            </a:r>
          </a:p>
        </p:txBody>
      </p:sp>
      <p:pic>
        <p:nvPicPr>
          <p:cNvPr id="3" name="图片 2">
            <a:extLst>
              <a:ext uri="{FF2B5EF4-FFF2-40B4-BE49-F238E27FC236}">
                <a16:creationId xmlns:a16="http://schemas.microsoft.com/office/drawing/2014/main" id="{484E053E-59AC-48CB-A674-4DD5EA191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3164" y="-609600"/>
            <a:ext cx="4462514" cy="25101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3991238" y="2233762"/>
            <a:ext cx="4209524" cy="23904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F631CCC3-216F-4527-B714-EBC110287D50}" type="datetimeFigureOut">
              <a:rPr lang="zh-CN" altLang="en-US" smtClean="0"/>
              <a:t>2021/4/5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6D46A775-7A95-4700-9343-EF93CC2C8A4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pitchFamily="34" charset="-122"/>
          <a:ea typeface="思源黑体 CN Regular"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532016"/>
            <a:ext cx="4127500" cy="1293860"/>
          </a:xfrm>
          <a:prstGeom prst="rect">
            <a:avLst/>
          </a:prstGeom>
        </p:spPr>
      </p:pic>
      <p:grpSp>
        <p:nvGrpSpPr>
          <p:cNvPr id="5" name="组合 4"/>
          <p:cNvGrpSpPr/>
          <p:nvPr/>
        </p:nvGrpSpPr>
        <p:grpSpPr>
          <a:xfrm>
            <a:off x="0" y="5894922"/>
            <a:ext cx="12184601" cy="534139"/>
            <a:chOff x="0" y="6682665"/>
            <a:chExt cx="12184601" cy="534139"/>
          </a:xfrm>
          <a:solidFill>
            <a:srgbClr val="D10013"/>
          </a:solidFill>
        </p:grpSpPr>
        <p:sp>
          <p:nvSpPr>
            <p:cNvPr id="6" name="任意多边形: 形状 5"/>
            <p:cNvSpPr/>
            <p:nvPr/>
          </p:nvSpPr>
          <p:spPr>
            <a:xfrm>
              <a:off x="11962660"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 name="任意多边形: 形状 6"/>
            <p:cNvSpPr/>
            <p:nvPr/>
          </p:nvSpPr>
          <p:spPr>
            <a:xfrm>
              <a:off x="11962660"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 name="任意多边形: 形状 7"/>
            <p:cNvSpPr/>
            <p:nvPr/>
          </p:nvSpPr>
          <p:spPr>
            <a:xfrm>
              <a:off x="11962660"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 name="任意多边形: 形状 8"/>
            <p:cNvSpPr/>
            <p:nvPr/>
          </p:nvSpPr>
          <p:spPr>
            <a:xfrm>
              <a:off x="11752555" y="6682665"/>
              <a:ext cx="432046" cy="531180"/>
            </a:xfrm>
            <a:custGeom>
              <a:avLst/>
              <a:gdLst>
                <a:gd name="connsiteX0" fmla="*/ 321076 w 432046"/>
                <a:gd name="connsiteY0" fmla="*/ 451282 h 531180"/>
                <a:gd name="connsiteX1" fmla="*/ 346230 w 432046"/>
                <a:gd name="connsiteY1" fmla="*/ 295922 h 531180"/>
                <a:gd name="connsiteX2" fmla="*/ 346230 w 432046"/>
                <a:gd name="connsiteY2" fmla="*/ 295922 h 531180"/>
                <a:gd name="connsiteX3" fmla="*/ 346230 w 432046"/>
                <a:gd name="connsiteY3" fmla="*/ 295922 h 531180"/>
                <a:gd name="connsiteX4" fmla="*/ 346230 w 432046"/>
                <a:gd name="connsiteY4" fmla="*/ 295922 h 531180"/>
                <a:gd name="connsiteX5" fmla="*/ 393577 w 432046"/>
                <a:gd name="connsiteY5" fmla="*/ 0 h 531180"/>
                <a:gd name="connsiteX6" fmla="*/ 281126 w 432046"/>
                <a:gd name="connsiteY6" fmla="*/ 0 h 531180"/>
                <a:gd name="connsiteX7" fmla="*/ 208626 w 432046"/>
                <a:gd name="connsiteY7" fmla="*/ 449801 h 531180"/>
                <a:gd name="connsiteX8" fmla="*/ 208626 w 432046"/>
                <a:gd name="connsiteY8" fmla="*/ 449801 h 531180"/>
                <a:gd name="connsiteX9" fmla="*/ 208626 w 432046"/>
                <a:gd name="connsiteY9" fmla="*/ 449801 h 531180"/>
                <a:gd name="connsiteX10" fmla="*/ 208626 w 432046"/>
                <a:gd name="connsiteY10" fmla="*/ 449801 h 531180"/>
                <a:gd name="connsiteX11" fmla="*/ 208626 w 432046"/>
                <a:gd name="connsiteY11" fmla="*/ 449801 h 531180"/>
                <a:gd name="connsiteX12" fmla="*/ 208626 w 432046"/>
                <a:gd name="connsiteY12" fmla="*/ 449801 h 531180"/>
                <a:gd name="connsiteX13" fmla="*/ 208626 w 432046"/>
                <a:gd name="connsiteY13" fmla="*/ 449801 h 531180"/>
                <a:gd name="connsiteX14" fmla="*/ 208626 w 432046"/>
                <a:gd name="connsiteY14" fmla="*/ 449801 h 531180"/>
                <a:gd name="connsiteX15" fmla="*/ 208626 w 432046"/>
                <a:gd name="connsiteY15" fmla="*/ 449801 h 531180"/>
                <a:gd name="connsiteX16" fmla="*/ 208626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3 w 432046"/>
                <a:gd name="connsiteY25" fmla="*/ 517864 h 531180"/>
                <a:gd name="connsiteX26" fmla="*/ 66583 w 432046"/>
                <a:gd name="connsiteY26" fmla="*/ 517864 h 531180"/>
                <a:gd name="connsiteX27" fmla="*/ 63623 w 432046"/>
                <a:gd name="connsiteY27" fmla="*/ 519343 h 531180"/>
                <a:gd name="connsiteX28" fmla="*/ 60665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9 w 432046"/>
                <a:gd name="connsiteY33" fmla="*/ 523782 h 531180"/>
                <a:gd name="connsiteX34" fmla="*/ 45869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2 w 432046"/>
                <a:gd name="connsiteY38" fmla="*/ 526741 h 531180"/>
                <a:gd name="connsiteX39" fmla="*/ 31072 w 432046"/>
                <a:gd name="connsiteY39" fmla="*/ 526741 h 531180"/>
                <a:gd name="connsiteX40" fmla="*/ 29592 w 432046"/>
                <a:gd name="connsiteY40" fmla="*/ 526741 h 531180"/>
                <a:gd name="connsiteX41" fmla="*/ 25154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8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30" y="295922"/>
                  </a:lnTo>
                  <a:cubicBezTo>
                    <a:pt x="346230" y="295922"/>
                    <a:pt x="346230" y="295922"/>
                    <a:pt x="346230" y="295922"/>
                  </a:cubicBezTo>
                  <a:lnTo>
                    <a:pt x="346230" y="295922"/>
                  </a:lnTo>
                  <a:lnTo>
                    <a:pt x="346230" y="295922"/>
                  </a:lnTo>
                  <a:lnTo>
                    <a:pt x="393577" y="0"/>
                  </a:lnTo>
                  <a:lnTo>
                    <a:pt x="281126" y="0"/>
                  </a:lnTo>
                  <a:lnTo>
                    <a:pt x="208626" y="449801"/>
                  </a:lnTo>
                  <a:lnTo>
                    <a:pt x="208626" y="449801"/>
                  </a:lnTo>
                  <a:lnTo>
                    <a:pt x="208626" y="449801"/>
                  </a:lnTo>
                  <a:lnTo>
                    <a:pt x="208626" y="449801"/>
                  </a:lnTo>
                  <a:cubicBezTo>
                    <a:pt x="208626" y="449801"/>
                    <a:pt x="208626" y="449801"/>
                    <a:pt x="208626" y="449801"/>
                  </a:cubicBezTo>
                  <a:lnTo>
                    <a:pt x="208626" y="449801"/>
                  </a:lnTo>
                  <a:lnTo>
                    <a:pt x="208626" y="449801"/>
                  </a:lnTo>
                  <a:cubicBezTo>
                    <a:pt x="208626" y="449801"/>
                    <a:pt x="208626" y="449801"/>
                    <a:pt x="208626" y="449801"/>
                  </a:cubicBezTo>
                  <a:lnTo>
                    <a:pt x="208626" y="449801"/>
                  </a:lnTo>
                  <a:lnTo>
                    <a:pt x="208626" y="449801"/>
                  </a:lnTo>
                  <a:lnTo>
                    <a:pt x="205666" y="451282"/>
                  </a:lnTo>
                  <a:cubicBezTo>
                    <a:pt x="204186" y="451282"/>
                    <a:pt x="204186" y="452761"/>
                    <a:pt x="202707" y="452761"/>
                  </a:cubicBezTo>
                  <a:cubicBezTo>
                    <a:pt x="168676" y="476434"/>
                    <a:pt x="131686" y="495670"/>
                    <a:pt x="91736" y="510466"/>
                  </a:cubicBezTo>
                  <a:cubicBezTo>
                    <a:pt x="91736" y="510466"/>
                    <a:pt x="91736" y="510466"/>
                    <a:pt x="91736" y="510466"/>
                  </a:cubicBezTo>
                  <a:cubicBezTo>
                    <a:pt x="90257" y="510466"/>
                    <a:pt x="88777" y="511945"/>
                    <a:pt x="87297" y="511945"/>
                  </a:cubicBezTo>
                  <a:cubicBezTo>
                    <a:pt x="87297" y="511945"/>
                    <a:pt x="87297" y="511945"/>
                    <a:pt x="87297" y="511945"/>
                  </a:cubicBezTo>
                  <a:cubicBezTo>
                    <a:pt x="82859" y="513425"/>
                    <a:pt x="76940" y="514905"/>
                    <a:pt x="72501" y="516384"/>
                  </a:cubicBezTo>
                  <a:cubicBezTo>
                    <a:pt x="72501" y="516384"/>
                    <a:pt x="72501" y="516384"/>
                    <a:pt x="72501" y="516384"/>
                  </a:cubicBezTo>
                  <a:cubicBezTo>
                    <a:pt x="71021" y="516384"/>
                    <a:pt x="69542" y="517864"/>
                    <a:pt x="68063" y="517864"/>
                  </a:cubicBezTo>
                  <a:cubicBezTo>
                    <a:pt x="68063" y="517864"/>
                    <a:pt x="66583" y="517864"/>
                    <a:pt x="66583" y="517864"/>
                  </a:cubicBezTo>
                  <a:cubicBezTo>
                    <a:pt x="65103" y="517864"/>
                    <a:pt x="63623" y="517864"/>
                    <a:pt x="63623" y="519343"/>
                  </a:cubicBezTo>
                  <a:cubicBezTo>
                    <a:pt x="62144" y="519343"/>
                    <a:pt x="62144" y="519343"/>
                    <a:pt x="60665" y="519343"/>
                  </a:cubicBezTo>
                  <a:cubicBezTo>
                    <a:pt x="59184" y="519343"/>
                    <a:pt x="59184" y="519343"/>
                    <a:pt x="57705" y="520823"/>
                  </a:cubicBezTo>
                  <a:cubicBezTo>
                    <a:pt x="56225" y="520823"/>
                    <a:pt x="56225" y="520823"/>
                    <a:pt x="54746" y="520823"/>
                  </a:cubicBezTo>
                  <a:cubicBezTo>
                    <a:pt x="53267" y="520823"/>
                    <a:pt x="53267" y="520823"/>
                    <a:pt x="51786" y="522303"/>
                  </a:cubicBezTo>
                  <a:cubicBezTo>
                    <a:pt x="50307" y="522303"/>
                    <a:pt x="50307" y="522303"/>
                    <a:pt x="48827" y="523782"/>
                  </a:cubicBezTo>
                  <a:cubicBezTo>
                    <a:pt x="47348" y="523782"/>
                    <a:pt x="47348" y="523782"/>
                    <a:pt x="45869" y="523782"/>
                  </a:cubicBezTo>
                  <a:cubicBezTo>
                    <a:pt x="45869" y="523782"/>
                    <a:pt x="45869" y="523782"/>
                    <a:pt x="45869" y="523782"/>
                  </a:cubicBezTo>
                  <a:cubicBezTo>
                    <a:pt x="44388" y="523782"/>
                    <a:pt x="41429" y="525262"/>
                    <a:pt x="39950" y="525262"/>
                  </a:cubicBezTo>
                  <a:cubicBezTo>
                    <a:pt x="39950" y="525262"/>
                    <a:pt x="39950" y="525262"/>
                    <a:pt x="38470" y="525262"/>
                  </a:cubicBezTo>
                  <a:lnTo>
                    <a:pt x="38470" y="525262"/>
                  </a:lnTo>
                  <a:cubicBezTo>
                    <a:pt x="36990" y="525262"/>
                    <a:pt x="35511" y="526741"/>
                    <a:pt x="32552" y="526741"/>
                  </a:cubicBezTo>
                  <a:cubicBezTo>
                    <a:pt x="32552" y="526741"/>
                    <a:pt x="32552" y="526741"/>
                    <a:pt x="31072" y="526741"/>
                  </a:cubicBezTo>
                  <a:cubicBezTo>
                    <a:pt x="31072" y="526741"/>
                    <a:pt x="31072" y="526741"/>
                    <a:pt x="29592" y="526741"/>
                  </a:cubicBezTo>
                  <a:cubicBezTo>
                    <a:pt x="28113" y="526741"/>
                    <a:pt x="26633" y="526741"/>
                    <a:pt x="25154" y="528221"/>
                  </a:cubicBezTo>
                  <a:cubicBezTo>
                    <a:pt x="25154" y="528221"/>
                    <a:pt x="23674" y="528221"/>
                    <a:pt x="23674" y="528221"/>
                  </a:cubicBezTo>
                  <a:cubicBezTo>
                    <a:pt x="22194" y="528221"/>
                    <a:pt x="20715" y="528221"/>
                    <a:pt x="19235" y="529701"/>
                  </a:cubicBezTo>
                  <a:cubicBezTo>
                    <a:pt x="17756" y="529701"/>
                    <a:pt x="17756" y="529701"/>
                    <a:pt x="16276" y="529701"/>
                  </a:cubicBezTo>
                  <a:cubicBezTo>
                    <a:pt x="16276" y="529701"/>
                    <a:pt x="16276" y="529701"/>
                    <a:pt x="16276" y="529701"/>
                  </a:cubicBezTo>
                  <a:cubicBezTo>
                    <a:pt x="14796" y="529701"/>
                    <a:pt x="13317"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8" y="531180"/>
                  </a:lnTo>
                  <a:cubicBezTo>
                    <a:pt x="432047" y="531180"/>
                    <a:pt x="432047" y="529701"/>
                    <a:pt x="432047" y="528221"/>
                  </a:cubicBezTo>
                  <a:cubicBezTo>
                    <a:pt x="392097" y="510466"/>
                    <a:pt x="35510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 name="任意多边形: 形状 9"/>
            <p:cNvSpPr/>
            <p:nvPr/>
          </p:nvSpPr>
          <p:spPr>
            <a:xfrm>
              <a:off x="11962660"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 name="任意多边形: 形状 10"/>
            <p:cNvSpPr/>
            <p:nvPr/>
          </p:nvSpPr>
          <p:spPr>
            <a:xfrm>
              <a:off x="1182801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 name="任意多边形: 形状 11"/>
            <p:cNvSpPr/>
            <p:nvPr/>
          </p:nvSpPr>
          <p:spPr>
            <a:xfrm>
              <a:off x="1182801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 name="任意多边形: 形状 12"/>
            <p:cNvSpPr/>
            <p:nvPr/>
          </p:nvSpPr>
          <p:spPr>
            <a:xfrm>
              <a:off x="1182801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 name="任意多边形: 形状 13"/>
            <p:cNvSpPr/>
            <p:nvPr/>
          </p:nvSpPr>
          <p:spPr>
            <a:xfrm>
              <a:off x="11606074" y="6685624"/>
              <a:ext cx="432045" cy="531180"/>
            </a:xfrm>
            <a:custGeom>
              <a:avLst/>
              <a:gdLst>
                <a:gd name="connsiteX0" fmla="*/ 110971 w 432045"/>
                <a:gd name="connsiteY0" fmla="*/ 79899 h 531180"/>
                <a:gd name="connsiteX1" fmla="*/ 85817 w 432045"/>
                <a:gd name="connsiteY1" fmla="*/ 235259 h 531180"/>
                <a:gd name="connsiteX2" fmla="*/ 85817 w 432045"/>
                <a:gd name="connsiteY2" fmla="*/ 235259 h 531180"/>
                <a:gd name="connsiteX3" fmla="*/ 85817 w 432045"/>
                <a:gd name="connsiteY3" fmla="*/ 235259 h 531180"/>
                <a:gd name="connsiteX4" fmla="*/ 85817 w 432045"/>
                <a:gd name="connsiteY4" fmla="*/ 235259 h 531180"/>
                <a:gd name="connsiteX5" fmla="*/ 38470 w 432045"/>
                <a:gd name="connsiteY5" fmla="*/ 531181 h 531180"/>
                <a:gd name="connsiteX6" fmla="*/ 150920 w 432045"/>
                <a:gd name="connsiteY6" fmla="*/ 531181 h 531180"/>
                <a:gd name="connsiteX7" fmla="*/ 223421 w 432045"/>
                <a:gd name="connsiteY7" fmla="*/ 81379 h 531180"/>
                <a:gd name="connsiteX8" fmla="*/ 223421 w 432045"/>
                <a:gd name="connsiteY8" fmla="*/ 81379 h 531180"/>
                <a:gd name="connsiteX9" fmla="*/ 223421 w 432045"/>
                <a:gd name="connsiteY9" fmla="*/ 81379 h 531180"/>
                <a:gd name="connsiteX10" fmla="*/ 223421 w 432045"/>
                <a:gd name="connsiteY10" fmla="*/ 81379 h 531180"/>
                <a:gd name="connsiteX11" fmla="*/ 223421 w 432045"/>
                <a:gd name="connsiteY11" fmla="*/ 81379 h 531180"/>
                <a:gd name="connsiteX12" fmla="*/ 223421 w 432045"/>
                <a:gd name="connsiteY12" fmla="*/ 81379 h 531180"/>
                <a:gd name="connsiteX13" fmla="*/ 223421 w 432045"/>
                <a:gd name="connsiteY13" fmla="*/ 81379 h 531180"/>
                <a:gd name="connsiteX14" fmla="*/ 223421 w 432045"/>
                <a:gd name="connsiteY14" fmla="*/ 81379 h 531180"/>
                <a:gd name="connsiteX15" fmla="*/ 223421 w 432045"/>
                <a:gd name="connsiteY15" fmla="*/ 81379 h 531180"/>
                <a:gd name="connsiteX16" fmla="*/ 223421 w 432045"/>
                <a:gd name="connsiteY16" fmla="*/ 81379 h 531180"/>
                <a:gd name="connsiteX17" fmla="*/ 226380 w 432045"/>
                <a:gd name="connsiteY17" fmla="*/ 79899 h 531180"/>
                <a:gd name="connsiteX18" fmla="*/ 229340 w 432045"/>
                <a:gd name="connsiteY18" fmla="*/ 78420 h 531180"/>
                <a:gd name="connsiteX19" fmla="*/ 340311 w 432045"/>
                <a:gd name="connsiteY19" fmla="*/ 20715 h 531180"/>
                <a:gd name="connsiteX20" fmla="*/ 340311 w 432045"/>
                <a:gd name="connsiteY20" fmla="*/ 20715 h 531180"/>
                <a:gd name="connsiteX21" fmla="*/ 344749 w 432045"/>
                <a:gd name="connsiteY21" fmla="*/ 19236 h 531180"/>
                <a:gd name="connsiteX22" fmla="*/ 344749 w 432045"/>
                <a:gd name="connsiteY22" fmla="*/ 19236 h 531180"/>
                <a:gd name="connsiteX23" fmla="*/ 359545 w 432045"/>
                <a:gd name="connsiteY23" fmla="*/ 14796 h 531180"/>
                <a:gd name="connsiteX24" fmla="*/ 359545 w 432045"/>
                <a:gd name="connsiteY24" fmla="*/ 14796 h 531180"/>
                <a:gd name="connsiteX25" fmla="*/ 363984 w 432045"/>
                <a:gd name="connsiteY25" fmla="*/ 13317 h 531180"/>
                <a:gd name="connsiteX26" fmla="*/ 365463 w 432045"/>
                <a:gd name="connsiteY26" fmla="*/ 13317 h 531180"/>
                <a:gd name="connsiteX27" fmla="*/ 368423 w 432045"/>
                <a:gd name="connsiteY27" fmla="*/ 11838 h 531180"/>
                <a:gd name="connsiteX28" fmla="*/ 371382 w 432045"/>
                <a:gd name="connsiteY28" fmla="*/ 11838 h 531180"/>
                <a:gd name="connsiteX29" fmla="*/ 374342 w 432045"/>
                <a:gd name="connsiteY29" fmla="*/ 10357 h 531180"/>
                <a:gd name="connsiteX30" fmla="*/ 377301 w 432045"/>
                <a:gd name="connsiteY30" fmla="*/ 10357 h 531180"/>
                <a:gd name="connsiteX31" fmla="*/ 380259 w 432045"/>
                <a:gd name="connsiteY31" fmla="*/ 8878 h 531180"/>
                <a:gd name="connsiteX32" fmla="*/ 383219 w 432045"/>
                <a:gd name="connsiteY32" fmla="*/ 7398 h 531180"/>
                <a:gd name="connsiteX33" fmla="*/ 386178 w 432045"/>
                <a:gd name="connsiteY33" fmla="*/ 7398 h 531180"/>
                <a:gd name="connsiteX34" fmla="*/ 386178 w 432045"/>
                <a:gd name="connsiteY34" fmla="*/ 7398 h 531180"/>
                <a:gd name="connsiteX35" fmla="*/ 392097 w 432045"/>
                <a:gd name="connsiteY35" fmla="*/ 5919 h 531180"/>
                <a:gd name="connsiteX36" fmla="*/ 393576 w 432045"/>
                <a:gd name="connsiteY36" fmla="*/ 5919 h 531180"/>
                <a:gd name="connsiteX37" fmla="*/ 393576 w 432045"/>
                <a:gd name="connsiteY37" fmla="*/ 5919 h 531180"/>
                <a:gd name="connsiteX38" fmla="*/ 399495 w 432045"/>
                <a:gd name="connsiteY38" fmla="*/ 4440 h 531180"/>
                <a:gd name="connsiteX39" fmla="*/ 400974 w 432045"/>
                <a:gd name="connsiteY39" fmla="*/ 4440 h 531180"/>
                <a:gd name="connsiteX40" fmla="*/ 402454 w 432045"/>
                <a:gd name="connsiteY40" fmla="*/ 4440 h 531180"/>
                <a:gd name="connsiteX41" fmla="*/ 406893 w 432045"/>
                <a:gd name="connsiteY41" fmla="*/ 2959 h 531180"/>
                <a:gd name="connsiteX42" fmla="*/ 408372 w 432045"/>
                <a:gd name="connsiteY42" fmla="*/ 2959 h 531180"/>
                <a:gd name="connsiteX43" fmla="*/ 412811 w 432045"/>
                <a:gd name="connsiteY43" fmla="*/ 1480 h 531180"/>
                <a:gd name="connsiteX44" fmla="*/ 415771 w 432045"/>
                <a:gd name="connsiteY44" fmla="*/ 1480 h 531180"/>
                <a:gd name="connsiteX45" fmla="*/ 415771 w 432045"/>
                <a:gd name="connsiteY45" fmla="*/ 1480 h 531180"/>
                <a:gd name="connsiteX46" fmla="*/ 420209 w 432045"/>
                <a:gd name="connsiteY46" fmla="*/ 1480 h 531180"/>
                <a:gd name="connsiteX47" fmla="*/ 420209 w 432045"/>
                <a:gd name="connsiteY47" fmla="*/ 1480 h 531180"/>
                <a:gd name="connsiteX48" fmla="*/ 420209 w 432045"/>
                <a:gd name="connsiteY48" fmla="*/ 1480 h 531180"/>
                <a:gd name="connsiteX49" fmla="*/ 432046 w 432045"/>
                <a:gd name="connsiteY49" fmla="*/ 0 h 531180"/>
                <a:gd name="connsiteX50" fmla="*/ 432046 w 432045"/>
                <a:gd name="connsiteY50" fmla="*/ 0 h 531180"/>
                <a:gd name="connsiteX51" fmla="*/ 1479 w 432045"/>
                <a:gd name="connsiteY51" fmla="*/ 0 h 531180"/>
                <a:gd name="connsiteX52" fmla="*/ 0 w 432045"/>
                <a:gd name="connsiteY52" fmla="*/ 2959 h 531180"/>
                <a:gd name="connsiteX53" fmla="*/ 110971 w 432045"/>
                <a:gd name="connsiteY53" fmla="*/ 79899 h 531180"/>
                <a:gd name="connsiteX54" fmla="*/ 110971 w 432045"/>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5" h="531180">
                  <a:moveTo>
                    <a:pt x="110971" y="79899"/>
                  </a:moveTo>
                  <a:lnTo>
                    <a:pt x="85817" y="235259"/>
                  </a:lnTo>
                  <a:cubicBezTo>
                    <a:pt x="85817" y="235259"/>
                    <a:pt x="85817" y="235259"/>
                    <a:pt x="85817" y="235259"/>
                  </a:cubicBezTo>
                  <a:lnTo>
                    <a:pt x="85817" y="235259"/>
                  </a:lnTo>
                  <a:lnTo>
                    <a:pt x="85817" y="235259"/>
                  </a:lnTo>
                  <a:lnTo>
                    <a:pt x="38470" y="531181"/>
                  </a:lnTo>
                  <a:lnTo>
                    <a:pt x="150920"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lnTo>
                    <a:pt x="223421" y="81379"/>
                  </a:lnTo>
                  <a:lnTo>
                    <a:pt x="223421" y="81379"/>
                  </a:lnTo>
                  <a:lnTo>
                    <a:pt x="223421" y="81379"/>
                  </a:lnTo>
                  <a:lnTo>
                    <a:pt x="226380" y="79899"/>
                  </a:lnTo>
                  <a:cubicBezTo>
                    <a:pt x="227860" y="79899"/>
                    <a:pt x="227860" y="78420"/>
                    <a:pt x="229340" y="78420"/>
                  </a:cubicBezTo>
                  <a:cubicBezTo>
                    <a:pt x="263371" y="54746"/>
                    <a:pt x="300361" y="35511"/>
                    <a:pt x="340311" y="20715"/>
                  </a:cubicBezTo>
                  <a:cubicBezTo>
                    <a:pt x="340311" y="20715"/>
                    <a:pt x="340311" y="20715"/>
                    <a:pt x="340311" y="20715"/>
                  </a:cubicBezTo>
                  <a:cubicBezTo>
                    <a:pt x="341790" y="20715"/>
                    <a:pt x="343269" y="19236"/>
                    <a:pt x="344749" y="19236"/>
                  </a:cubicBezTo>
                  <a:cubicBezTo>
                    <a:pt x="344749" y="19236"/>
                    <a:pt x="344749" y="19236"/>
                    <a:pt x="344749" y="19236"/>
                  </a:cubicBezTo>
                  <a:cubicBezTo>
                    <a:pt x="349188" y="17756"/>
                    <a:pt x="355107" y="16276"/>
                    <a:pt x="359545" y="14796"/>
                  </a:cubicBezTo>
                  <a:cubicBezTo>
                    <a:pt x="359545" y="14796"/>
                    <a:pt x="359545" y="14796"/>
                    <a:pt x="359545" y="14796"/>
                  </a:cubicBezTo>
                  <a:cubicBezTo>
                    <a:pt x="361025" y="14796"/>
                    <a:pt x="362505" y="13317"/>
                    <a:pt x="363984" y="13317"/>
                  </a:cubicBezTo>
                  <a:cubicBezTo>
                    <a:pt x="363984" y="13317"/>
                    <a:pt x="365463" y="13317"/>
                    <a:pt x="365463" y="13317"/>
                  </a:cubicBezTo>
                  <a:cubicBezTo>
                    <a:pt x="366944" y="13317"/>
                    <a:pt x="368423" y="13317"/>
                    <a:pt x="368423" y="11838"/>
                  </a:cubicBezTo>
                  <a:cubicBezTo>
                    <a:pt x="369903" y="11838"/>
                    <a:pt x="369903" y="11838"/>
                    <a:pt x="371382" y="11838"/>
                  </a:cubicBezTo>
                  <a:cubicBezTo>
                    <a:pt x="372861" y="11838"/>
                    <a:pt x="372861" y="11838"/>
                    <a:pt x="374342" y="10357"/>
                  </a:cubicBezTo>
                  <a:cubicBezTo>
                    <a:pt x="375821" y="10357"/>
                    <a:pt x="375821" y="10357"/>
                    <a:pt x="377301" y="10357"/>
                  </a:cubicBezTo>
                  <a:cubicBezTo>
                    <a:pt x="378780" y="10357"/>
                    <a:pt x="378780" y="10357"/>
                    <a:pt x="380259" y="8878"/>
                  </a:cubicBezTo>
                  <a:cubicBezTo>
                    <a:pt x="381740" y="8878"/>
                    <a:pt x="381740" y="8878"/>
                    <a:pt x="383219" y="7398"/>
                  </a:cubicBezTo>
                  <a:cubicBezTo>
                    <a:pt x="384699" y="7398"/>
                    <a:pt x="384699" y="7398"/>
                    <a:pt x="386178" y="7398"/>
                  </a:cubicBezTo>
                  <a:cubicBezTo>
                    <a:pt x="386178" y="7398"/>
                    <a:pt x="386178" y="7398"/>
                    <a:pt x="386178" y="7398"/>
                  </a:cubicBezTo>
                  <a:cubicBezTo>
                    <a:pt x="387658" y="7398"/>
                    <a:pt x="390617" y="5919"/>
                    <a:pt x="392097" y="5919"/>
                  </a:cubicBezTo>
                  <a:cubicBezTo>
                    <a:pt x="392097" y="5919"/>
                    <a:pt x="392097" y="5919"/>
                    <a:pt x="393576" y="5919"/>
                  </a:cubicBezTo>
                  <a:cubicBezTo>
                    <a:pt x="393576" y="5919"/>
                    <a:pt x="393576" y="5919"/>
                    <a:pt x="393576" y="5919"/>
                  </a:cubicBezTo>
                  <a:cubicBezTo>
                    <a:pt x="395056" y="5919"/>
                    <a:pt x="396536" y="4440"/>
                    <a:pt x="399495" y="4440"/>
                  </a:cubicBezTo>
                  <a:cubicBezTo>
                    <a:pt x="399495" y="4440"/>
                    <a:pt x="399495" y="4440"/>
                    <a:pt x="400974" y="4440"/>
                  </a:cubicBezTo>
                  <a:cubicBezTo>
                    <a:pt x="400974" y="4440"/>
                    <a:pt x="400974" y="4440"/>
                    <a:pt x="402454" y="4440"/>
                  </a:cubicBezTo>
                  <a:cubicBezTo>
                    <a:pt x="403934" y="4440"/>
                    <a:pt x="405413" y="4440"/>
                    <a:pt x="406893" y="2959"/>
                  </a:cubicBezTo>
                  <a:cubicBezTo>
                    <a:pt x="406893" y="2959"/>
                    <a:pt x="408372" y="2959"/>
                    <a:pt x="408372" y="2959"/>
                  </a:cubicBezTo>
                  <a:cubicBezTo>
                    <a:pt x="409852" y="2959"/>
                    <a:pt x="411332" y="2959"/>
                    <a:pt x="412811" y="1480"/>
                  </a:cubicBezTo>
                  <a:cubicBezTo>
                    <a:pt x="414291" y="1480"/>
                    <a:pt x="414291" y="1480"/>
                    <a:pt x="415771" y="1480"/>
                  </a:cubicBezTo>
                  <a:cubicBezTo>
                    <a:pt x="415771" y="1480"/>
                    <a:pt x="415771" y="1480"/>
                    <a:pt x="415771" y="1480"/>
                  </a:cubicBezTo>
                  <a:cubicBezTo>
                    <a:pt x="417250" y="1480"/>
                    <a:pt x="418730" y="1480"/>
                    <a:pt x="420209" y="1480"/>
                  </a:cubicBezTo>
                  <a:cubicBezTo>
                    <a:pt x="420209" y="1480"/>
                    <a:pt x="420209" y="1480"/>
                    <a:pt x="420209" y="1480"/>
                  </a:cubicBezTo>
                  <a:cubicBezTo>
                    <a:pt x="420209" y="1480"/>
                    <a:pt x="420209" y="1480"/>
                    <a:pt x="420209" y="1480"/>
                  </a:cubicBezTo>
                  <a:cubicBezTo>
                    <a:pt x="424648" y="1480"/>
                    <a:pt x="427607" y="0"/>
                    <a:pt x="432046" y="0"/>
                  </a:cubicBezTo>
                  <a:cubicBezTo>
                    <a:pt x="432046" y="0"/>
                    <a:pt x="432046" y="0"/>
                    <a:pt x="432046" y="0"/>
                  </a:cubicBezTo>
                  <a:lnTo>
                    <a:pt x="1479" y="0"/>
                  </a:lnTo>
                  <a:cubicBezTo>
                    <a:pt x="0" y="0"/>
                    <a:pt x="0" y="1480"/>
                    <a:pt x="0" y="2959"/>
                  </a:cubicBezTo>
                  <a:cubicBezTo>
                    <a:pt x="39949" y="20715"/>
                    <a:pt x="76939"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 name="任意多边形: 形状 14"/>
            <p:cNvSpPr/>
            <p:nvPr/>
          </p:nvSpPr>
          <p:spPr>
            <a:xfrm>
              <a:off x="1182801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 name="任意多边形: 形状 15"/>
            <p:cNvSpPr/>
            <p:nvPr/>
          </p:nvSpPr>
          <p:spPr>
            <a:xfrm>
              <a:off x="1132346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 name="任意多边形: 形状 16"/>
            <p:cNvSpPr/>
            <p:nvPr/>
          </p:nvSpPr>
          <p:spPr>
            <a:xfrm>
              <a:off x="1132346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 name="任意多边形: 形状 17"/>
            <p:cNvSpPr/>
            <p:nvPr/>
          </p:nvSpPr>
          <p:spPr>
            <a:xfrm>
              <a:off x="1132346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 name="任意多边形: 形状 18"/>
            <p:cNvSpPr/>
            <p:nvPr/>
          </p:nvSpPr>
          <p:spPr>
            <a:xfrm>
              <a:off x="11101526" y="6682665"/>
              <a:ext cx="432046" cy="531180"/>
            </a:xfrm>
            <a:custGeom>
              <a:avLst/>
              <a:gdLst>
                <a:gd name="connsiteX0" fmla="*/ 110971 w 432046"/>
                <a:gd name="connsiteY0" fmla="*/ 451282 h 531180"/>
                <a:gd name="connsiteX1" fmla="*/ 85817 w 432046"/>
                <a:gd name="connsiteY1" fmla="*/ 295922 h 531180"/>
                <a:gd name="connsiteX2" fmla="*/ 85817 w 432046"/>
                <a:gd name="connsiteY2" fmla="*/ 295922 h 531180"/>
                <a:gd name="connsiteX3" fmla="*/ 85817 w 432046"/>
                <a:gd name="connsiteY3" fmla="*/ 295922 h 531180"/>
                <a:gd name="connsiteX4" fmla="*/ 85817 w 432046"/>
                <a:gd name="connsiteY4" fmla="*/ 295922 h 531180"/>
                <a:gd name="connsiteX5" fmla="*/ 38470 w 432046"/>
                <a:gd name="connsiteY5" fmla="*/ 0 h 531180"/>
                <a:gd name="connsiteX6" fmla="*/ 150921 w 432046"/>
                <a:gd name="connsiteY6" fmla="*/ 0 h 531180"/>
                <a:gd name="connsiteX7" fmla="*/ 223422 w 432046"/>
                <a:gd name="connsiteY7" fmla="*/ 449801 h 531180"/>
                <a:gd name="connsiteX8" fmla="*/ 223422 w 432046"/>
                <a:gd name="connsiteY8" fmla="*/ 449801 h 531180"/>
                <a:gd name="connsiteX9" fmla="*/ 223422 w 432046"/>
                <a:gd name="connsiteY9" fmla="*/ 449801 h 531180"/>
                <a:gd name="connsiteX10" fmla="*/ 223422 w 432046"/>
                <a:gd name="connsiteY10" fmla="*/ 449801 h 531180"/>
                <a:gd name="connsiteX11" fmla="*/ 223422 w 432046"/>
                <a:gd name="connsiteY11" fmla="*/ 449801 h 531180"/>
                <a:gd name="connsiteX12" fmla="*/ 223422 w 432046"/>
                <a:gd name="connsiteY12" fmla="*/ 449801 h 531180"/>
                <a:gd name="connsiteX13" fmla="*/ 223422 w 432046"/>
                <a:gd name="connsiteY13" fmla="*/ 449801 h 531180"/>
                <a:gd name="connsiteX14" fmla="*/ 223422 w 432046"/>
                <a:gd name="connsiteY14" fmla="*/ 449801 h 531180"/>
                <a:gd name="connsiteX15" fmla="*/ 223422 w 432046"/>
                <a:gd name="connsiteY15" fmla="*/ 449801 h 531180"/>
                <a:gd name="connsiteX16" fmla="*/ 223422 w 432046"/>
                <a:gd name="connsiteY16" fmla="*/ 449801 h 531180"/>
                <a:gd name="connsiteX17" fmla="*/ 226380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49 w 432046"/>
                <a:gd name="connsiteY21" fmla="*/ 511945 h 531180"/>
                <a:gd name="connsiteX22" fmla="*/ 344749 w 432046"/>
                <a:gd name="connsiteY22" fmla="*/ 511945 h 531180"/>
                <a:gd name="connsiteX23" fmla="*/ 359545 w 432046"/>
                <a:gd name="connsiteY23" fmla="*/ 516384 h 531180"/>
                <a:gd name="connsiteX24" fmla="*/ 359545 w 432046"/>
                <a:gd name="connsiteY24" fmla="*/ 516384 h 531180"/>
                <a:gd name="connsiteX25" fmla="*/ 363985 w 432046"/>
                <a:gd name="connsiteY25" fmla="*/ 517864 h 531180"/>
                <a:gd name="connsiteX26" fmla="*/ 365464 w 432046"/>
                <a:gd name="connsiteY26" fmla="*/ 517864 h 531180"/>
                <a:gd name="connsiteX27" fmla="*/ 368424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20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5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7" y="295922"/>
                  </a:lnTo>
                  <a:cubicBezTo>
                    <a:pt x="85817" y="295922"/>
                    <a:pt x="85817" y="295922"/>
                    <a:pt x="85817" y="295922"/>
                  </a:cubicBezTo>
                  <a:lnTo>
                    <a:pt x="85817" y="295922"/>
                  </a:lnTo>
                  <a:lnTo>
                    <a:pt x="85817" y="295922"/>
                  </a:lnTo>
                  <a:lnTo>
                    <a:pt x="38470" y="0"/>
                  </a:lnTo>
                  <a:lnTo>
                    <a:pt x="150921" y="0"/>
                  </a:lnTo>
                  <a:lnTo>
                    <a:pt x="223422" y="449801"/>
                  </a:lnTo>
                  <a:lnTo>
                    <a:pt x="223422" y="449801"/>
                  </a:lnTo>
                  <a:lnTo>
                    <a:pt x="223422" y="449801"/>
                  </a:lnTo>
                  <a:lnTo>
                    <a:pt x="223422" y="449801"/>
                  </a:lnTo>
                  <a:cubicBezTo>
                    <a:pt x="223422" y="449801"/>
                    <a:pt x="223422" y="449801"/>
                    <a:pt x="223422" y="449801"/>
                  </a:cubicBezTo>
                  <a:lnTo>
                    <a:pt x="223422" y="449801"/>
                  </a:lnTo>
                  <a:lnTo>
                    <a:pt x="223422" y="449801"/>
                  </a:lnTo>
                  <a:lnTo>
                    <a:pt x="223422" y="449801"/>
                  </a:lnTo>
                  <a:lnTo>
                    <a:pt x="223422" y="449801"/>
                  </a:lnTo>
                  <a:lnTo>
                    <a:pt x="223422" y="449801"/>
                  </a:lnTo>
                  <a:lnTo>
                    <a:pt x="226380" y="451282"/>
                  </a:lnTo>
                  <a:cubicBezTo>
                    <a:pt x="227861" y="451282"/>
                    <a:pt x="227861" y="452761"/>
                    <a:pt x="229340" y="452761"/>
                  </a:cubicBezTo>
                  <a:cubicBezTo>
                    <a:pt x="263371" y="476434"/>
                    <a:pt x="300361" y="495670"/>
                    <a:pt x="340311" y="510466"/>
                  </a:cubicBezTo>
                  <a:cubicBezTo>
                    <a:pt x="340311" y="510466"/>
                    <a:pt x="340311" y="510466"/>
                    <a:pt x="340311" y="510466"/>
                  </a:cubicBezTo>
                  <a:cubicBezTo>
                    <a:pt x="341791" y="510466"/>
                    <a:pt x="343270" y="511945"/>
                    <a:pt x="344749" y="511945"/>
                  </a:cubicBezTo>
                  <a:cubicBezTo>
                    <a:pt x="344749" y="511945"/>
                    <a:pt x="344749" y="511945"/>
                    <a:pt x="344749" y="511945"/>
                  </a:cubicBezTo>
                  <a:cubicBezTo>
                    <a:pt x="349189" y="513425"/>
                    <a:pt x="355107" y="514905"/>
                    <a:pt x="359545" y="516384"/>
                  </a:cubicBezTo>
                  <a:cubicBezTo>
                    <a:pt x="359545" y="516384"/>
                    <a:pt x="359545" y="516384"/>
                    <a:pt x="359545" y="516384"/>
                  </a:cubicBezTo>
                  <a:cubicBezTo>
                    <a:pt x="361026" y="516384"/>
                    <a:pt x="362505" y="517864"/>
                    <a:pt x="363985" y="517864"/>
                  </a:cubicBezTo>
                  <a:cubicBezTo>
                    <a:pt x="363985" y="517864"/>
                    <a:pt x="365464" y="517864"/>
                    <a:pt x="365464" y="517864"/>
                  </a:cubicBezTo>
                  <a:cubicBezTo>
                    <a:pt x="366944" y="517864"/>
                    <a:pt x="368424" y="517864"/>
                    <a:pt x="368424" y="519343"/>
                  </a:cubicBezTo>
                  <a:cubicBezTo>
                    <a:pt x="369903" y="519343"/>
                    <a:pt x="369903" y="519343"/>
                    <a:pt x="371383" y="519343"/>
                  </a:cubicBezTo>
                  <a:cubicBezTo>
                    <a:pt x="372862" y="519343"/>
                    <a:pt x="372862" y="519343"/>
                    <a:pt x="374342" y="520823"/>
                  </a:cubicBezTo>
                  <a:cubicBezTo>
                    <a:pt x="375822" y="520823"/>
                    <a:pt x="375822" y="520823"/>
                    <a:pt x="377301" y="520823"/>
                  </a:cubicBezTo>
                  <a:cubicBezTo>
                    <a:pt x="378781" y="520823"/>
                    <a:pt x="378781" y="520823"/>
                    <a:pt x="380260" y="522303"/>
                  </a:cubicBezTo>
                  <a:cubicBezTo>
                    <a:pt x="381740" y="522303"/>
                    <a:pt x="381740" y="522303"/>
                    <a:pt x="383220" y="523782"/>
                  </a:cubicBezTo>
                  <a:cubicBezTo>
                    <a:pt x="384699" y="523782"/>
                    <a:pt x="384699" y="523782"/>
                    <a:pt x="386179" y="523782"/>
                  </a:cubicBezTo>
                  <a:cubicBezTo>
                    <a:pt x="386179" y="523782"/>
                    <a:pt x="386179" y="523782"/>
                    <a:pt x="386179" y="523782"/>
                  </a:cubicBezTo>
                  <a:cubicBezTo>
                    <a:pt x="387658" y="523782"/>
                    <a:pt x="390618" y="525262"/>
                    <a:pt x="392097" y="525262"/>
                  </a:cubicBezTo>
                  <a:cubicBezTo>
                    <a:pt x="392097" y="525262"/>
                    <a:pt x="392097" y="525262"/>
                    <a:pt x="393577" y="525262"/>
                  </a:cubicBezTo>
                  <a:lnTo>
                    <a:pt x="393577" y="525262"/>
                  </a:lnTo>
                  <a:cubicBezTo>
                    <a:pt x="395057" y="525262"/>
                    <a:pt x="396536" y="526741"/>
                    <a:pt x="399495" y="526741"/>
                  </a:cubicBezTo>
                  <a:cubicBezTo>
                    <a:pt x="399495" y="526741"/>
                    <a:pt x="399495" y="526741"/>
                    <a:pt x="400975" y="526741"/>
                  </a:cubicBezTo>
                  <a:cubicBezTo>
                    <a:pt x="400975" y="526741"/>
                    <a:pt x="400975" y="526741"/>
                    <a:pt x="402455" y="526741"/>
                  </a:cubicBezTo>
                  <a:cubicBezTo>
                    <a:pt x="403934" y="526741"/>
                    <a:pt x="405414" y="526741"/>
                    <a:pt x="406893" y="528221"/>
                  </a:cubicBezTo>
                  <a:cubicBezTo>
                    <a:pt x="406893" y="528221"/>
                    <a:pt x="408373" y="528221"/>
                    <a:pt x="408373" y="528221"/>
                  </a:cubicBezTo>
                  <a:cubicBezTo>
                    <a:pt x="409853" y="528221"/>
                    <a:pt x="411332" y="528221"/>
                    <a:pt x="412812" y="529701"/>
                  </a:cubicBezTo>
                  <a:cubicBezTo>
                    <a:pt x="414291" y="529701"/>
                    <a:pt x="414291" y="529701"/>
                    <a:pt x="415771" y="529701"/>
                  </a:cubicBezTo>
                  <a:cubicBezTo>
                    <a:pt x="415771" y="529701"/>
                    <a:pt x="415771" y="529701"/>
                    <a:pt x="415771" y="529701"/>
                  </a:cubicBezTo>
                  <a:cubicBezTo>
                    <a:pt x="417251" y="529701"/>
                    <a:pt x="418730"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80" y="531180"/>
                  </a:lnTo>
                  <a:cubicBezTo>
                    <a:pt x="0" y="531180"/>
                    <a:pt x="0" y="529701"/>
                    <a:pt x="0" y="528221"/>
                  </a:cubicBezTo>
                  <a:cubicBezTo>
                    <a:pt x="39950"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 name="任意多边形: 形状 19"/>
            <p:cNvSpPr/>
            <p:nvPr/>
          </p:nvSpPr>
          <p:spPr>
            <a:xfrm>
              <a:off x="1132346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 name="任意多边形: 形状 20"/>
            <p:cNvSpPr/>
            <p:nvPr/>
          </p:nvSpPr>
          <p:spPr>
            <a:xfrm>
              <a:off x="1145663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 name="任意多边形: 形状 21"/>
            <p:cNvSpPr/>
            <p:nvPr/>
          </p:nvSpPr>
          <p:spPr>
            <a:xfrm>
              <a:off x="1145663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 name="任意多边形: 形状 22"/>
            <p:cNvSpPr/>
            <p:nvPr/>
          </p:nvSpPr>
          <p:spPr>
            <a:xfrm>
              <a:off x="1145663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4" name="任意多边形: 形状 23"/>
            <p:cNvSpPr/>
            <p:nvPr/>
          </p:nvSpPr>
          <p:spPr>
            <a:xfrm>
              <a:off x="11248007" y="6685624"/>
              <a:ext cx="432046" cy="531180"/>
            </a:xfrm>
            <a:custGeom>
              <a:avLst/>
              <a:gdLst>
                <a:gd name="connsiteX0" fmla="*/ 321076 w 432046"/>
                <a:gd name="connsiteY0" fmla="*/ 79899 h 531180"/>
                <a:gd name="connsiteX1" fmla="*/ 346229 w 432046"/>
                <a:gd name="connsiteY1" fmla="*/ 235259 h 531180"/>
                <a:gd name="connsiteX2" fmla="*/ 346229 w 432046"/>
                <a:gd name="connsiteY2" fmla="*/ 235259 h 531180"/>
                <a:gd name="connsiteX3" fmla="*/ 346229 w 432046"/>
                <a:gd name="connsiteY3" fmla="*/ 235259 h 531180"/>
                <a:gd name="connsiteX4" fmla="*/ 346229 w 432046"/>
                <a:gd name="connsiteY4" fmla="*/ 235259 h 531180"/>
                <a:gd name="connsiteX5" fmla="*/ 393576 w 432046"/>
                <a:gd name="connsiteY5" fmla="*/ 531181 h 531180"/>
                <a:gd name="connsiteX6" fmla="*/ 281126 w 432046"/>
                <a:gd name="connsiteY6" fmla="*/ 531181 h 531180"/>
                <a:gd name="connsiteX7" fmla="*/ 208625 w 432046"/>
                <a:gd name="connsiteY7" fmla="*/ 81379 h 531180"/>
                <a:gd name="connsiteX8" fmla="*/ 208625 w 432046"/>
                <a:gd name="connsiteY8" fmla="*/ 81379 h 531180"/>
                <a:gd name="connsiteX9" fmla="*/ 208625 w 432046"/>
                <a:gd name="connsiteY9" fmla="*/ 81379 h 531180"/>
                <a:gd name="connsiteX10" fmla="*/ 208625 w 432046"/>
                <a:gd name="connsiteY10" fmla="*/ 81379 h 531180"/>
                <a:gd name="connsiteX11" fmla="*/ 208625 w 432046"/>
                <a:gd name="connsiteY11" fmla="*/ 81379 h 531180"/>
                <a:gd name="connsiteX12" fmla="*/ 208625 w 432046"/>
                <a:gd name="connsiteY12" fmla="*/ 81379 h 531180"/>
                <a:gd name="connsiteX13" fmla="*/ 208625 w 432046"/>
                <a:gd name="connsiteY13" fmla="*/ 81379 h 531180"/>
                <a:gd name="connsiteX14" fmla="*/ 208625 w 432046"/>
                <a:gd name="connsiteY14" fmla="*/ 81379 h 531180"/>
                <a:gd name="connsiteX15" fmla="*/ 208625 w 432046"/>
                <a:gd name="connsiteY15" fmla="*/ 81379 h 531180"/>
                <a:gd name="connsiteX16" fmla="*/ 208625 w 432046"/>
                <a:gd name="connsiteY16" fmla="*/ 81379 h 531180"/>
                <a:gd name="connsiteX17" fmla="*/ 205665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0 w 432046"/>
                <a:gd name="connsiteY23" fmla="*/ 14796 h 531180"/>
                <a:gd name="connsiteX24" fmla="*/ 72500 w 432046"/>
                <a:gd name="connsiteY24" fmla="*/ 14796 h 531180"/>
                <a:gd name="connsiteX25" fmla="*/ 68062 w 432046"/>
                <a:gd name="connsiteY25" fmla="*/ 13317 h 531180"/>
                <a:gd name="connsiteX26" fmla="*/ 66583 w 432046"/>
                <a:gd name="connsiteY26" fmla="*/ 13317 h 531180"/>
                <a:gd name="connsiteX27" fmla="*/ 63623 w 432046"/>
                <a:gd name="connsiteY27" fmla="*/ 11838 h 531180"/>
                <a:gd name="connsiteX28" fmla="*/ 60664 w 432046"/>
                <a:gd name="connsiteY28" fmla="*/ 11838 h 531180"/>
                <a:gd name="connsiteX29" fmla="*/ 57704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1 w 432046"/>
                <a:gd name="connsiteY39" fmla="*/ 4440 h 531180"/>
                <a:gd name="connsiteX40" fmla="*/ 29592 w 432046"/>
                <a:gd name="connsiteY40" fmla="*/ 4440 h 531180"/>
                <a:gd name="connsiteX41" fmla="*/ 25154 w 432046"/>
                <a:gd name="connsiteY41" fmla="*/ 2959 h 531180"/>
                <a:gd name="connsiteX42" fmla="*/ 23673 w 432046"/>
                <a:gd name="connsiteY42" fmla="*/ 2959 h 531180"/>
                <a:gd name="connsiteX43" fmla="*/ 19235 w 432046"/>
                <a:gd name="connsiteY43" fmla="*/ 1480 h 531180"/>
                <a:gd name="connsiteX44" fmla="*/ 16275 w 432046"/>
                <a:gd name="connsiteY44" fmla="*/ 1480 h 531180"/>
                <a:gd name="connsiteX45" fmla="*/ 16275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7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29" y="235259"/>
                  </a:lnTo>
                  <a:cubicBezTo>
                    <a:pt x="346229" y="235259"/>
                    <a:pt x="346229" y="235259"/>
                    <a:pt x="346229" y="235259"/>
                  </a:cubicBezTo>
                  <a:lnTo>
                    <a:pt x="346229" y="235259"/>
                  </a:lnTo>
                  <a:lnTo>
                    <a:pt x="346229" y="235259"/>
                  </a:lnTo>
                  <a:lnTo>
                    <a:pt x="393576" y="531181"/>
                  </a:lnTo>
                  <a:lnTo>
                    <a:pt x="281126" y="531181"/>
                  </a:lnTo>
                  <a:lnTo>
                    <a:pt x="208625" y="81379"/>
                  </a:lnTo>
                  <a:lnTo>
                    <a:pt x="208625" y="81379"/>
                  </a:lnTo>
                  <a:cubicBezTo>
                    <a:pt x="208625" y="81379"/>
                    <a:pt x="208625" y="81379"/>
                    <a:pt x="208625" y="81379"/>
                  </a:cubicBezTo>
                  <a:lnTo>
                    <a:pt x="208625" y="81379"/>
                  </a:lnTo>
                  <a:cubicBezTo>
                    <a:pt x="208625" y="81379"/>
                    <a:pt x="208625" y="81379"/>
                    <a:pt x="208625" y="81379"/>
                  </a:cubicBezTo>
                  <a:lnTo>
                    <a:pt x="208625" y="81379"/>
                  </a:lnTo>
                  <a:lnTo>
                    <a:pt x="208625" y="81379"/>
                  </a:lnTo>
                  <a:lnTo>
                    <a:pt x="208625" y="81379"/>
                  </a:lnTo>
                  <a:lnTo>
                    <a:pt x="208625" y="81379"/>
                  </a:lnTo>
                  <a:lnTo>
                    <a:pt x="208625" y="81379"/>
                  </a:lnTo>
                  <a:lnTo>
                    <a:pt x="205665" y="79899"/>
                  </a:lnTo>
                  <a:cubicBezTo>
                    <a:pt x="204186" y="79899"/>
                    <a:pt x="204186" y="78420"/>
                    <a:pt x="202707" y="78420"/>
                  </a:cubicBezTo>
                  <a:cubicBezTo>
                    <a:pt x="168675" y="54746"/>
                    <a:pt x="131685"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0" y="14796"/>
                  </a:cubicBezTo>
                  <a:cubicBezTo>
                    <a:pt x="72500" y="14796"/>
                    <a:pt x="72500" y="14796"/>
                    <a:pt x="72500" y="14796"/>
                  </a:cubicBezTo>
                  <a:cubicBezTo>
                    <a:pt x="71021" y="14796"/>
                    <a:pt x="69542" y="13317"/>
                    <a:pt x="68062" y="13317"/>
                  </a:cubicBezTo>
                  <a:cubicBezTo>
                    <a:pt x="68062" y="13317"/>
                    <a:pt x="66583" y="13317"/>
                    <a:pt x="66583" y="13317"/>
                  </a:cubicBezTo>
                  <a:cubicBezTo>
                    <a:pt x="65102" y="13317"/>
                    <a:pt x="63623" y="13317"/>
                    <a:pt x="63623" y="11838"/>
                  </a:cubicBezTo>
                  <a:cubicBezTo>
                    <a:pt x="62144" y="11838"/>
                    <a:pt x="62144" y="11838"/>
                    <a:pt x="60664" y="11838"/>
                  </a:cubicBezTo>
                  <a:cubicBezTo>
                    <a:pt x="59184" y="11838"/>
                    <a:pt x="59184" y="11838"/>
                    <a:pt x="57704" y="10357"/>
                  </a:cubicBezTo>
                  <a:cubicBezTo>
                    <a:pt x="56225" y="10357"/>
                    <a:pt x="56225" y="10357"/>
                    <a:pt x="54746" y="10357"/>
                  </a:cubicBezTo>
                  <a:cubicBezTo>
                    <a:pt x="53266" y="10357"/>
                    <a:pt x="53266" y="10357"/>
                    <a:pt x="51786" y="8878"/>
                  </a:cubicBezTo>
                  <a:cubicBezTo>
                    <a:pt x="50306" y="8878"/>
                    <a:pt x="50306" y="8878"/>
                    <a:pt x="48827" y="7398"/>
                  </a:cubicBezTo>
                  <a:cubicBezTo>
                    <a:pt x="47348" y="7398"/>
                    <a:pt x="47348" y="7398"/>
                    <a:pt x="45868" y="7398"/>
                  </a:cubicBezTo>
                  <a:cubicBezTo>
                    <a:pt x="45868" y="7398"/>
                    <a:pt x="45868" y="7398"/>
                    <a:pt x="45868" y="7398"/>
                  </a:cubicBezTo>
                  <a:cubicBezTo>
                    <a:pt x="44388" y="7398"/>
                    <a:pt x="41429" y="5919"/>
                    <a:pt x="39950" y="5919"/>
                  </a:cubicBezTo>
                  <a:cubicBezTo>
                    <a:pt x="39950" y="5919"/>
                    <a:pt x="39950" y="5919"/>
                    <a:pt x="38470" y="5919"/>
                  </a:cubicBezTo>
                  <a:lnTo>
                    <a:pt x="38470" y="5919"/>
                  </a:lnTo>
                  <a:cubicBezTo>
                    <a:pt x="36990" y="5919"/>
                    <a:pt x="35510" y="4440"/>
                    <a:pt x="32552" y="4440"/>
                  </a:cubicBezTo>
                  <a:cubicBezTo>
                    <a:pt x="32552" y="4440"/>
                    <a:pt x="32552" y="4440"/>
                    <a:pt x="31071" y="4440"/>
                  </a:cubicBezTo>
                  <a:cubicBezTo>
                    <a:pt x="31071" y="4440"/>
                    <a:pt x="31071" y="4440"/>
                    <a:pt x="29592" y="4440"/>
                  </a:cubicBezTo>
                  <a:cubicBezTo>
                    <a:pt x="28112" y="4440"/>
                    <a:pt x="26633" y="4440"/>
                    <a:pt x="25154" y="2959"/>
                  </a:cubicBezTo>
                  <a:cubicBezTo>
                    <a:pt x="25154" y="2959"/>
                    <a:pt x="23673" y="2959"/>
                    <a:pt x="23673" y="2959"/>
                  </a:cubicBezTo>
                  <a:cubicBezTo>
                    <a:pt x="22194" y="2959"/>
                    <a:pt x="20714" y="2959"/>
                    <a:pt x="19235" y="1480"/>
                  </a:cubicBezTo>
                  <a:cubicBezTo>
                    <a:pt x="17756" y="1480"/>
                    <a:pt x="17756" y="1480"/>
                    <a:pt x="16275" y="1480"/>
                  </a:cubicBezTo>
                  <a:cubicBezTo>
                    <a:pt x="16275" y="1480"/>
                    <a:pt x="16275" y="1480"/>
                    <a:pt x="16275" y="1480"/>
                  </a:cubicBezTo>
                  <a:cubicBezTo>
                    <a:pt x="14796" y="1480"/>
                    <a:pt x="13316"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7" y="0"/>
                    <a:pt x="432047" y="1480"/>
                    <a:pt x="432047" y="2959"/>
                  </a:cubicBezTo>
                  <a:cubicBezTo>
                    <a:pt x="392097" y="20715"/>
                    <a:pt x="353627"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5" name="任意多边形: 形状 24"/>
            <p:cNvSpPr/>
            <p:nvPr/>
          </p:nvSpPr>
          <p:spPr>
            <a:xfrm>
              <a:off x="1145663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6" name="任意多边形: 形状 25"/>
            <p:cNvSpPr/>
            <p:nvPr/>
          </p:nvSpPr>
          <p:spPr>
            <a:xfrm>
              <a:off x="1095356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7" name="任意多边形: 形状 26"/>
            <p:cNvSpPr/>
            <p:nvPr/>
          </p:nvSpPr>
          <p:spPr>
            <a:xfrm>
              <a:off x="1095356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8" name="任意多边形: 形状 27"/>
            <p:cNvSpPr/>
            <p:nvPr/>
          </p:nvSpPr>
          <p:spPr>
            <a:xfrm>
              <a:off x="1095356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9" name="任意多边形: 形状 28"/>
            <p:cNvSpPr/>
            <p:nvPr/>
          </p:nvSpPr>
          <p:spPr>
            <a:xfrm>
              <a:off x="10743459" y="6682665"/>
              <a:ext cx="432046" cy="531180"/>
            </a:xfrm>
            <a:custGeom>
              <a:avLst/>
              <a:gdLst>
                <a:gd name="connsiteX0" fmla="*/ 321076 w 432046"/>
                <a:gd name="connsiteY0" fmla="*/ 451282 h 531180"/>
                <a:gd name="connsiteX1" fmla="*/ 346230 w 432046"/>
                <a:gd name="connsiteY1" fmla="*/ 295922 h 531180"/>
                <a:gd name="connsiteX2" fmla="*/ 346230 w 432046"/>
                <a:gd name="connsiteY2" fmla="*/ 295922 h 531180"/>
                <a:gd name="connsiteX3" fmla="*/ 346230 w 432046"/>
                <a:gd name="connsiteY3" fmla="*/ 295922 h 531180"/>
                <a:gd name="connsiteX4" fmla="*/ 346230 w 432046"/>
                <a:gd name="connsiteY4" fmla="*/ 295922 h 531180"/>
                <a:gd name="connsiteX5" fmla="*/ 393577 w 432046"/>
                <a:gd name="connsiteY5" fmla="*/ 0 h 531180"/>
                <a:gd name="connsiteX6" fmla="*/ 281126 w 432046"/>
                <a:gd name="connsiteY6" fmla="*/ 0 h 531180"/>
                <a:gd name="connsiteX7" fmla="*/ 208626 w 432046"/>
                <a:gd name="connsiteY7" fmla="*/ 449801 h 531180"/>
                <a:gd name="connsiteX8" fmla="*/ 208626 w 432046"/>
                <a:gd name="connsiteY8" fmla="*/ 449801 h 531180"/>
                <a:gd name="connsiteX9" fmla="*/ 208626 w 432046"/>
                <a:gd name="connsiteY9" fmla="*/ 449801 h 531180"/>
                <a:gd name="connsiteX10" fmla="*/ 208626 w 432046"/>
                <a:gd name="connsiteY10" fmla="*/ 449801 h 531180"/>
                <a:gd name="connsiteX11" fmla="*/ 208626 w 432046"/>
                <a:gd name="connsiteY11" fmla="*/ 449801 h 531180"/>
                <a:gd name="connsiteX12" fmla="*/ 208626 w 432046"/>
                <a:gd name="connsiteY12" fmla="*/ 449801 h 531180"/>
                <a:gd name="connsiteX13" fmla="*/ 208626 w 432046"/>
                <a:gd name="connsiteY13" fmla="*/ 449801 h 531180"/>
                <a:gd name="connsiteX14" fmla="*/ 208626 w 432046"/>
                <a:gd name="connsiteY14" fmla="*/ 449801 h 531180"/>
                <a:gd name="connsiteX15" fmla="*/ 208626 w 432046"/>
                <a:gd name="connsiteY15" fmla="*/ 449801 h 531180"/>
                <a:gd name="connsiteX16" fmla="*/ 208626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3 w 432046"/>
                <a:gd name="connsiteY25" fmla="*/ 517864 h 531180"/>
                <a:gd name="connsiteX26" fmla="*/ 66583 w 432046"/>
                <a:gd name="connsiteY26" fmla="*/ 517864 h 531180"/>
                <a:gd name="connsiteX27" fmla="*/ 63624 w 432046"/>
                <a:gd name="connsiteY27" fmla="*/ 519343 h 531180"/>
                <a:gd name="connsiteX28" fmla="*/ 60665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8 w 432046"/>
                <a:gd name="connsiteY32" fmla="*/ 523782 h 531180"/>
                <a:gd name="connsiteX33" fmla="*/ 45869 w 432046"/>
                <a:gd name="connsiteY33" fmla="*/ 523782 h 531180"/>
                <a:gd name="connsiteX34" fmla="*/ 45869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2 w 432046"/>
                <a:gd name="connsiteY38" fmla="*/ 526741 h 531180"/>
                <a:gd name="connsiteX39" fmla="*/ 31072 w 432046"/>
                <a:gd name="connsiteY39" fmla="*/ 526741 h 531180"/>
                <a:gd name="connsiteX40" fmla="*/ 29592 w 432046"/>
                <a:gd name="connsiteY40" fmla="*/ 526741 h 531180"/>
                <a:gd name="connsiteX41" fmla="*/ 25154 w 432046"/>
                <a:gd name="connsiteY41" fmla="*/ 528221 h 531180"/>
                <a:gd name="connsiteX42" fmla="*/ 23674 w 432046"/>
                <a:gd name="connsiteY42" fmla="*/ 528221 h 531180"/>
                <a:gd name="connsiteX43" fmla="*/ 19236 w 432046"/>
                <a:gd name="connsiteY43" fmla="*/ 529701 h 531180"/>
                <a:gd name="connsiteX44" fmla="*/ 16276 w 432046"/>
                <a:gd name="connsiteY44" fmla="*/ 529701 h 531180"/>
                <a:gd name="connsiteX45" fmla="*/ 16276 w 432046"/>
                <a:gd name="connsiteY45" fmla="*/ 529701 h 531180"/>
                <a:gd name="connsiteX46" fmla="*/ 11838 w 432046"/>
                <a:gd name="connsiteY46" fmla="*/ 529701 h 531180"/>
                <a:gd name="connsiteX47" fmla="*/ 11838 w 432046"/>
                <a:gd name="connsiteY47" fmla="*/ 529701 h 531180"/>
                <a:gd name="connsiteX48" fmla="*/ 11838 w 432046"/>
                <a:gd name="connsiteY48" fmla="*/ 529701 h 531180"/>
                <a:gd name="connsiteX49" fmla="*/ 0 w 432046"/>
                <a:gd name="connsiteY49" fmla="*/ 531180 h 531180"/>
                <a:gd name="connsiteX50" fmla="*/ 0 w 432046"/>
                <a:gd name="connsiteY50" fmla="*/ 531180 h 531180"/>
                <a:gd name="connsiteX51" fmla="*/ 430568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30" y="295922"/>
                  </a:lnTo>
                  <a:cubicBezTo>
                    <a:pt x="346230" y="295922"/>
                    <a:pt x="346230" y="295922"/>
                    <a:pt x="346230" y="295922"/>
                  </a:cubicBezTo>
                  <a:lnTo>
                    <a:pt x="346230" y="295922"/>
                  </a:lnTo>
                  <a:lnTo>
                    <a:pt x="346230" y="295922"/>
                  </a:lnTo>
                  <a:lnTo>
                    <a:pt x="393577" y="0"/>
                  </a:lnTo>
                  <a:lnTo>
                    <a:pt x="281126" y="0"/>
                  </a:lnTo>
                  <a:lnTo>
                    <a:pt x="208626" y="449801"/>
                  </a:lnTo>
                  <a:lnTo>
                    <a:pt x="208626" y="449801"/>
                  </a:lnTo>
                  <a:lnTo>
                    <a:pt x="208626" y="449801"/>
                  </a:lnTo>
                  <a:lnTo>
                    <a:pt x="208626" y="449801"/>
                  </a:lnTo>
                  <a:cubicBezTo>
                    <a:pt x="208626" y="449801"/>
                    <a:pt x="208626" y="449801"/>
                    <a:pt x="208626" y="449801"/>
                  </a:cubicBezTo>
                  <a:lnTo>
                    <a:pt x="208626" y="449801"/>
                  </a:lnTo>
                  <a:lnTo>
                    <a:pt x="208626" y="449801"/>
                  </a:lnTo>
                  <a:cubicBezTo>
                    <a:pt x="208626" y="449801"/>
                    <a:pt x="208626" y="449801"/>
                    <a:pt x="208626" y="449801"/>
                  </a:cubicBezTo>
                  <a:lnTo>
                    <a:pt x="208626" y="449801"/>
                  </a:lnTo>
                  <a:lnTo>
                    <a:pt x="208626" y="449801"/>
                  </a:lnTo>
                  <a:lnTo>
                    <a:pt x="205666" y="451282"/>
                  </a:lnTo>
                  <a:cubicBezTo>
                    <a:pt x="204187" y="451282"/>
                    <a:pt x="204187" y="452761"/>
                    <a:pt x="202707" y="452761"/>
                  </a:cubicBezTo>
                  <a:cubicBezTo>
                    <a:pt x="168676" y="476434"/>
                    <a:pt x="131686" y="495670"/>
                    <a:pt x="91736" y="510466"/>
                  </a:cubicBezTo>
                  <a:cubicBezTo>
                    <a:pt x="91736" y="510466"/>
                    <a:pt x="91736" y="510466"/>
                    <a:pt x="91736" y="510466"/>
                  </a:cubicBezTo>
                  <a:cubicBezTo>
                    <a:pt x="90257" y="510466"/>
                    <a:pt x="88777" y="511945"/>
                    <a:pt x="87297" y="511945"/>
                  </a:cubicBezTo>
                  <a:cubicBezTo>
                    <a:pt x="87297" y="511945"/>
                    <a:pt x="87297" y="511945"/>
                    <a:pt x="87297" y="511945"/>
                  </a:cubicBezTo>
                  <a:cubicBezTo>
                    <a:pt x="82859" y="513425"/>
                    <a:pt x="76940" y="514905"/>
                    <a:pt x="72501" y="516384"/>
                  </a:cubicBezTo>
                  <a:cubicBezTo>
                    <a:pt x="72501" y="516384"/>
                    <a:pt x="72501" y="516384"/>
                    <a:pt x="72501" y="516384"/>
                  </a:cubicBezTo>
                  <a:cubicBezTo>
                    <a:pt x="71022" y="516384"/>
                    <a:pt x="69542" y="517864"/>
                    <a:pt x="68063" y="517864"/>
                  </a:cubicBezTo>
                  <a:cubicBezTo>
                    <a:pt x="68063" y="517864"/>
                    <a:pt x="66583" y="517864"/>
                    <a:pt x="66583" y="517864"/>
                  </a:cubicBezTo>
                  <a:cubicBezTo>
                    <a:pt x="65103" y="517864"/>
                    <a:pt x="63624" y="517864"/>
                    <a:pt x="63624" y="519343"/>
                  </a:cubicBezTo>
                  <a:cubicBezTo>
                    <a:pt x="62144" y="519343"/>
                    <a:pt x="62144" y="519343"/>
                    <a:pt x="60665" y="519343"/>
                  </a:cubicBezTo>
                  <a:cubicBezTo>
                    <a:pt x="59184" y="519343"/>
                    <a:pt x="59184" y="519343"/>
                    <a:pt x="57705" y="520823"/>
                  </a:cubicBezTo>
                  <a:cubicBezTo>
                    <a:pt x="56226" y="520823"/>
                    <a:pt x="56226" y="520823"/>
                    <a:pt x="54746" y="520823"/>
                  </a:cubicBezTo>
                  <a:cubicBezTo>
                    <a:pt x="53267" y="520823"/>
                    <a:pt x="53267" y="520823"/>
                    <a:pt x="51786" y="522303"/>
                  </a:cubicBezTo>
                  <a:cubicBezTo>
                    <a:pt x="50307" y="522303"/>
                    <a:pt x="50307" y="522303"/>
                    <a:pt x="48828" y="523782"/>
                  </a:cubicBezTo>
                  <a:cubicBezTo>
                    <a:pt x="47348" y="523782"/>
                    <a:pt x="47348" y="523782"/>
                    <a:pt x="45869" y="523782"/>
                  </a:cubicBezTo>
                  <a:cubicBezTo>
                    <a:pt x="45869" y="523782"/>
                    <a:pt x="45869" y="523782"/>
                    <a:pt x="45869" y="523782"/>
                  </a:cubicBezTo>
                  <a:cubicBezTo>
                    <a:pt x="44388" y="523782"/>
                    <a:pt x="41430" y="525262"/>
                    <a:pt x="39950" y="525262"/>
                  </a:cubicBezTo>
                  <a:cubicBezTo>
                    <a:pt x="39950" y="525262"/>
                    <a:pt x="39950" y="525262"/>
                    <a:pt x="38470" y="525262"/>
                  </a:cubicBezTo>
                  <a:lnTo>
                    <a:pt x="38470" y="525262"/>
                  </a:lnTo>
                  <a:cubicBezTo>
                    <a:pt x="36990" y="525262"/>
                    <a:pt x="35511" y="526741"/>
                    <a:pt x="32552" y="526741"/>
                  </a:cubicBezTo>
                  <a:cubicBezTo>
                    <a:pt x="32552" y="526741"/>
                    <a:pt x="32552" y="526741"/>
                    <a:pt x="31072" y="526741"/>
                  </a:cubicBezTo>
                  <a:cubicBezTo>
                    <a:pt x="31072" y="526741"/>
                    <a:pt x="31072" y="526741"/>
                    <a:pt x="29592" y="526741"/>
                  </a:cubicBezTo>
                  <a:cubicBezTo>
                    <a:pt x="28113" y="526741"/>
                    <a:pt x="26634" y="526741"/>
                    <a:pt x="25154" y="528221"/>
                  </a:cubicBezTo>
                  <a:cubicBezTo>
                    <a:pt x="25154" y="528221"/>
                    <a:pt x="23674" y="528221"/>
                    <a:pt x="23674" y="528221"/>
                  </a:cubicBezTo>
                  <a:cubicBezTo>
                    <a:pt x="22194" y="528221"/>
                    <a:pt x="20715" y="528221"/>
                    <a:pt x="19236" y="529701"/>
                  </a:cubicBezTo>
                  <a:cubicBezTo>
                    <a:pt x="17756" y="529701"/>
                    <a:pt x="17756" y="529701"/>
                    <a:pt x="16276" y="529701"/>
                  </a:cubicBezTo>
                  <a:cubicBezTo>
                    <a:pt x="16276" y="529701"/>
                    <a:pt x="16276" y="529701"/>
                    <a:pt x="16276" y="529701"/>
                  </a:cubicBezTo>
                  <a:cubicBezTo>
                    <a:pt x="14796" y="529701"/>
                    <a:pt x="13317" y="529701"/>
                    <a:pt x="11838" y="529701"/>
                  </a:cubicBezTo>
                  <a:cubicBezTo>
                    <a:pt x="11838" y="529701"/>
                    <a:pt x="11838" y="529701"/>
                    <a:pt x="11838" y="529701"/>
                  </a:cubicBezTo>
                  <a:cubicBezTo>
                    <a:pt x="11838" y="529701"/>
                    <a:pt x="11838" y="529701"/>
                    <a:pt x="11838" y="529701"/>
                  </a:cubicBezTo>
                  <a:cubicBezTo>
                    <a:pt x="7398" y="529701"/>
                    <a:pt x="4440" y="531180"/>
                    <a:pt x="0" y="531180"/>
                  </a:cubicBezTo>
                  <a:cubicBezTo>
                    <a:pt x="0" y="531180"/>
                    <a:pt x="0" y="531180"/>
                    <a:pt x="0" y="531180"/>
                  </a:cubicBezTo>
                  <a:lnTo>
                    <a:pt x="430568" y="531180"/>
                  </a:lnTo>
                  <a:cubicBezTo>
                    <a:pt x="432047" y="531180"/>
                    <a:pt x="432047" y="529701"/>
                    <a:pt x="432047" y="528221"/>
                  </a:cubicBezTo>
                  <a:cubicBezTo>
                    <a:pt x="392097" y="510466"/>
                    <a:pt x="35510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0" name="任意多边形: 形状 29"/>
            <p:cNvSpPr/>
            <p:nvPr/>
          </p:nvSpPr>
          <p:spPr>
            <a:xfrm>
              <a:off x="1095356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1" name="任意多边形: 形状 30"/>
            <p:cNvSpPr/>
            <p:nvPr/>
          </p:nvSpPr>
          <p:spPr>
            <a:xfrm>
              <a:off x="1082039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2" name="任意多边形: 形状 31"/>
            <p:cNvSpPr/>
            <p:nvPr/>
          </p:nvSpPr>
          <p:spPr>
            <a:xfrm>
              <a:off x="1082039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3" name="任意多边形: 形状 32"/>
            <p:cNvSpPr/>
            <p:nvPr/>
          </p:nvSpPr>
          <p:spPr>
            <a:xfrm>
              <a:off x="1082039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4" name="任意多边形: 形状 33"/>
            <p:cNvSpPr/>
            <p:nvPr/>
          </p:nvSpPr>
          <p:spPr>
            <a:xfrm>
              <a:off x="10596978" y="6685624"/>
              <a:ext cx="432046" cy="531180"/>
            </a:xfrm>
            <a:custGeom>
              <a:avLst/>
              <a:gdLst>
                <a:gd name="connsiteX0" fmla="*/ 110971 w 432046"/>
                <a:gd name="connsiteY0" fmla="*/ 79899 h 531180"/>
                <a:gd name="connsiteX1" fmla="*/ 85817 w 432046"/>
                <a:gd name="connsiteY1" fmla="*/ 235259 h 531180"/>
                <a:gd name="connsiteX2" fmla="*/ 85817 w 432046"/>
                <a:gd name="connsiteY2" fmla="*/ 235259 h 531180"/>
                <a:gd name="connsiteX3" fmla="*/ 85817 w 432046"/>
                <a:gd name="connsiteY3" fmla="*/ 235259 h 531180"/>
                <a:gd name="connsiteX4" fmla="*/ 85817 w 432046"/>
                <a:gd name="connsiteY4" fmla="*/ 235259 h 531180"/>
                <a:gd name="connsiteX5" fmla="*/ 38470 w 432046"/>
                <a:gd name="connsiteY5" fmla="*/ 531181 h 531180"/>
                <a:gd name="connsiteX6" fmla="*/ 150921 w 432046"/>
                <a:gd name="connsiteY6" fmla="*/ 531181 h 531180"/>
                <a:gd name="connsiteX7" fmla="*/ 223421 w 432046"/>
                <a:gd name="connsiteY7" fmla="*/ 81379 h 531180"/>
                <a:gd name="connsiteX8" fmla="*/ 223421 w 432046"/>
                <a:gd name="connsiteY8" fmla="*/ 81379 h 531180"/>
                <a:gd name="connsiteX9" fmla="*/ 223421 w 432046"/>
                <a:gd name="connsiteY9" fmla="*/ 81379 h 531180"/>
                <a:gd name="connsiteX10" fmla="*/ 223421 w 432046"/>
                <a:gd name="connsiteY10" fmla="*/ 81379 h 531180"/>
                <a:gd name="connsiteX11" fmla="*/ 223421 w 432046"/>
                <a:gd name="connsiteY11" fmla="*/ 81379 h 531180"/>
                <a:gd name="connsiteX12" fmla="*/ 223421 w 432046"/>
                <a:gd name="connsiteY12" fmla="*/ 81379 h 531180"/>
                <a:gd name="connsiteX13" fmla="*/ 223421 w 432046"/>
                <a:gd name="connsiteY13" fmla="*/ 81379 h 531180"/>
                <a:gd name="connsiteX14" fmla="*/ 223421 w 432046"/>
                <a:gd name="connsiteY14" fmla="*/ 81379 h 531180"/>
                <a:gd name="connsiteX15" fmla="*/ 223421 w 432046"/>
                <a:gd name="connsiteY15" fmla="*/ 81379 h 531180"/>
                <a:gd name="connsiteX16" fmla="*/ 223421 w 432046"/>
                <a:gd name="connsiteY16" fmla="*/ 81379 h 531180"/>
                <a:gd name="connsiteX17" fmla="*/ 226380 w 432046"/>
                <a:gd name="connsiteY17" fmla="*/ 79899 h 531180"/>
                <a:gd name="connsiteX18" fmla="*/ 229340 w 432046"/>
                <a:gd name="connsiteY18" fmla="*/ 78420 h 531180"/>
                <a:gd name="connsiteX19" fmla="*/ 340311 w 432046"/>
                <a:gd name="connsiteY19" fmla="*/ 20715 h 531180"/>
                <a:gd name="connsiteX20" fmla="*/ 340311 w 432046"/>
                <a:gd name="connsiteY20" fmla="*/ 20715 h 531180"/>
                <a:gd name="connsiteX21" fmla="*/ 344749 w 432046"/>
                <a:gd name="connsiteY21" fmla="*/ 19236 h 531180"/>
                <a:gd name="connsiteX22" fmla="*/ 344749 w 432046"/>
                <a:gd name="connsiteY22" fmla="*/ 19236 h 531180"/>
                <a:gd name="connsiteX23" fmla="*/ 359545 w 432046"/>
                <a:gd name="connsiteY23" fmla="*/ 14796 h 531180"/>
                <a:gd name="connsiteX24" fmla="*/ 359545 w 432046"/>
                <a:gd name="connsiteY24" fmla="*/ 14796 h 531180"/>
                <a:gd name="connsiteX25" fmla="*/ 363984 w 432046"/>
                <a:gd name="connsiteY25" fmla="*/ 13317 h 531180"/>
                <a:gd name="connsiteX26" fmla="*/ 365464 w 432046"/>
                <a:gd name="connsiteY26" fmla="*/ 13317 h 531180"/>
                <a:gd name="connsiteX27" fmla="*/ 368423 w 432046"/>
                <a:gd name="connsiteY27" fmla="*/ 11838 h 531180"/>
                <a:gd name="connsiteX28" fmla="*/ 371382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19 w 432046"/>
                <a:gd name="connsiteY32" fmla="*/ 7398 h 531180"/>
                <a:gd name="connsiteX33" fmla="*/ 386178 w 432046"/>
                <a:gd name="connsiteY33" fmla="*/ 7398 h 531180"/>
                <a:gd name="connsiteX34" fmla="*/ 386178 w 432046"/>
                <a:gd name="connsiteY34" fmla="*/ 7398 h 531180"/>
                <a:gd name="connsiteX35" fmla="*/ 392097 w 432046"/>
                <a:gd name="connsiteY35" fmla="*/ 5919 h 531180"/>
                <a:gd name="connsiteX36" fmla="*/ 393576 w 432046"/>
                <a:gd name="connsiteY36" fmla="*/ 5919 h 531180"/>
                <a:gd name="connsiteX37" fmla="*/ 393576 w 432046"/>
                <a:gd name="connsiteY37" fmla="*/ 5919 h 531180"/>
                <a:gd name="connsiteX38" fmla="*/ 399495 w 432046"/>
                <a:gd name="connsiteY38" fmla="*/ 4440 h 531180"/>
                <a:gd name="connsiteX39" fmla="*/ 400974 w 432046"/>
                <a:gd name="connsiteY39" fmla="*/ 4440 h 531180"/>
                <a:gd name="connsiteX40" fmla="*/ 402455 w 432046"/>
                <a:gd name="connsiteY40" fmla="*/ 4440 h 531180"/>
                <a:gd name="connsiteX41" fmla="*/ 406893 w 432046"/>
                <a:gd name="connsiteY41" fmla="*/ 2959 h 531180"/>
                <a:gd name="connsiteX42" fmla="*/ 408372 w 432046"/>
                <a:gd name="connsiteY42" fmla="*/ 2959 h 531180"/>
                <a:gd name="connsiteX43" fmla="*/ 412811 w 432046"/>
                <a:gd name="connsiteY43" fmla="*/ 1480 h 531180"/>
                <a:gd name="connsiteX44" fmla="*/ 415771 w 432046"/>
                <a:gd name="connsiteY44" fmla="*/ 1480 h 531180"/>
                <a:gd name="connsiteX45" fmla="*/ 415771 w 432046"/>
                <a:gd name="connsiteY45" fmla="*/ 1480 h 531180"/>
                <a:gd name="connsiteX46" fmla="*/ 420209 w 432046"/>
                <a:gd name="connsiteY46" fmla="*/ 1480 h 531180"/>
                <a:gd name="connsiteX47" fmla="*/ 420209 w 432046"/>
                <a:gd name="connsiteY47" fmla="*/ 1480 h 531180"/>
                <a:gd name="connsiteX48" fmla="*/ 420209 w 432046"/>
                <a:gd name="connsiteY48" fmla="*/ 1480 h 531180"/>
                <a:gd name="connsiteX49" fmla="*/ 432047 w 432046"/>
                <a:gd name="connsiteY49" fmla="*/ 0 h 531180"/>
                <a:gd name="connsiteX50" fmla="*/ 432047 w 432046"/>
                <a:gd name="connsiteY50" fmla="*/ 0 h 531180"/>
                <a:gd name="connsiteX51" fmla="*/ 1479 w 432046"/>
                <a:gd name="connsiteY51" fmla="*/ 0 h 531180"/>
                <a:gd name="connsiteX52" fmla="*/ 0 w 432046"/>
                <a:gd name="connsiteY52" fmla="*/ 2959 h 531180"/>
                <a:gd name="connsiteX53" fmla="*/ 110971 w 432046"/>
                <a:gd name="connsiteY53" fmla="*/ 79899 h 531180"/>
                <a:gd name="connsiteX54" fmla="*/ 110971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79899"/>
                  </a:moveTo>
                  <a:lnTo>
                    <a:pt x="85817" y="235259"/>
                  </a:lnTo>
                  <a:cubicBezTo>
                    <a:pt x="85817" y="235259"/>
                    <a:pt x="85817" y="235259"/>
                    <a:pt x="85817" y="235259"/>
                  </a:cubicBezTo>
                  <a:lnTo>
                    <a:pt x="85817" y="235259"/>
                  </a:lnTo>
                  <a:lnTo>
                    <a:pt x="85817" y="235259"/>
                  </a:lnTo>
                  <a:lnTo>
                    <a:pt x="38470" y="531181"/>
                  </a:lnTo>
                  <a:lnTo>
                    <a:pt x="150921"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lnTo>
                    <a:pt x="223421" y="81379"/>
                  </a:lnTo>
                  <a:lnTo>
                    <a:pt x="223421" y="81379"/>
                  </a:lnTo>
                  <a:lnTo>
                    <a:pt x="223421" y="81379"/>
                  </a:lnTo>
                  <a:lnTo>
                    <a:pt x="226380" y="79899"/>
                  </a:lnTo>
                  <a:cubicBezTo>
                    <a:pt x="227860" y="79899"/>
                    <a:pt x="227860" y="78420"/>
                    <a:pt x="229340" y="78420"/>
                  </a:cubicBezTo>
                  <a:cubicBezTo>
                    <a:pt x="263371" y="54746"/>
                    <a:pt x="300361" y="35511"/>
                    <a:pt x="340311" y="20715"/>
                  </a:cubicBezTo>
                  <a:cubicBezTo>
                    <a:pt x="340311" y="20715"/>
                    <a:pt x="340311" y="20715"/>
                    <a:pt x="340311" y="20715"/>
                  </a:cubicBezTo>
                  <a:cubicBezTo>
                    <a:pt x="341790" y="20715"/>
                    <a:pt x="343270" y="19236"/>
                    <a:pt x="344749" y="19236"/>
                  </a:cubicBezTo>
                  <a:cubicBezTo>
                    <a:pt x="344749" y="19236"/>
                    <a:pt x="344749" y="19236"/>
                    <a:pt x="344749" y="19236"/>
                  </a:cubicBezTo>
                  <a:cubicBezTo>
                    <a:pt x="349188" y="17756"/>
                    <a:pt x="355107" y="16276"/>
                    <a:pt x="359545" y="14796"/>
                  </a:cubicBezTo>
                  <a:cubicBezTo>
                    <a:pt x="359545" y="14796"/>
                    <a:pt x="359545" y="14796"/>
                    <a:pt x="359545" y="14796"/>
                  </a:cubicBezTo>
                  <a:cubicBezTo>
                    <a:pt x="361025" y="14796"/>
                    <a:pt x="362505" y="13317"/>
                    <a:pt x="363984" y="13317"/>
                  </a:cubicBezTo>
                  <a:cubicBezTo>
                    <a:pt x="363984" y="13317"/>
                    <a:pt x="365464" y="13317"/>
                    <a:pt x="365464" y="13317"/>
                  </a:cubicBezTo>
                  <a:cubicBezTo>
                    <a:pt x="366944" y="13317"/>
                    <a:pt x="368423" y="13317"/>
                    <a:pt x="368423" y="11838"/>
                  </a:cubicBezTo>
                  <a:cubicBezTo>
                    <a:pt x="369903" y="11838"/>
                    <a:pt x="369903" y="11838"/>
                    <a:pt x="371382" y="11838"/>
                  </a:cubicBezTo>
                  <a:cubicBezTo>
                    <a:pt x="372862" y="11838"/>
                    <a:pt x="372862" y="11838"/>
                    <a:pt x="374342" y="10357"/>
                  </a:cubicBezTo>
                  <a:cubicBezTo>
                    <a:pt x="375821" y="10357"/>
                    <a:pt x="375821" y="10357"/>
                    <a:pt x="377301" y="10357"/>
                  </a:cubicBezTo>
                  <a:cubicBezTo>
                    <a:pt x="378780" y="10357"/>
                    <a:pt x="378780" y="10357"/>
                    <a:pt x="380260" y="8878"/>
                  </a:cubicBezTo>
                  <a:cubicBezTo>
                    <a:pt x="381740" y="8878"/>
                    <a:pt x="381740" y="8878"/>
                    <a:pt x="383219" y="7398"/>
                  </a:cubicBezTo>
                  <a:cubicBezTo>
                    <a:pt x="384699" y="7398"/>
                    <a:pt x="384699" y="7398"/>
                    <a:pt x="386178" y="7398"/>
                  </a:cubicBezTo>
                  <a:cubicBezTo>
                    <a:pt x="386178" y="7398"/>
                    <a:pt x="386178" y="7398"/>
                    <a:pt x="386178" y="7398"/>
                  </a:cubicBezTo>
                  <a:cubicBezTo>
                    <a:pt x="387658" y="7398"/>
                    <a:pt x="390617" y="5919"/>
                    <a:pt x="392097" y="5919"/>
                  </a:cubicBezTo>
                  <a:cubicBezTo>
                    <a:pt x="392097" y="5919"/>
                    <a:pt x="392097" y="5919"/>
                    <a:pt x="393576" y="5919"/>
                  </a:cubicBezTo>
                  <a:lnTo>
                    <a:pt x="393576" y="5919"/>
                  </a:lnTo>
                  <a:cubicBezTo>
                    <a:pt x="395057" y="5919"/>
                    <a:pt x="396536" y="4440"/>
                    <a:pt x="399495" y="4440"/>
                  </a:cubicBezTo>
                  <a:cubicBezTo>
                    <a:pt x="399495" y="4440"/>
                    <a:pt x="399495" y="4440"/>
                    <a:pt x="400974" y="4440"/>
                  </a:cubicBezTo>
                  <a:cubicBezTo>
                    <a:pt x="400974" y="4440"/>
                    <a:pt x="400974" y="4440"/>
                    <a:pt x="402455" y="4440"/>
                  </a:cubicBezTo>
                  <a:cubicBezTo>
                    <a:pt x="403934" y="4440"/>
                    <a:pt x="405413" y="4440"/>
                    <a:pt x="406893" y="2959"/>
                  </a:cubicBezTo>
                  <a:cubicBezTo>
                    <a:pt x="406893" y="2959"/>
                    <a:pt x="408372" y="2959"/>
                    <a:pt x="408372" y="2959"/>
                  </a:cubicBezTo>
                  <a:cubicBezTo>
                    <a:pt x="409853" y="2959"/>
                    <a:pt x="411332" y="2959"/>
                    <a:pt x="412811" y="1480"/>
                  </a:cubicBezTo>
                  <a:cubicBezTo>
                    <a:pt x="414291" y="1480"/>
                    <a:pt x="414291" y="1480"/>
                    <a:pt x="415771" y="1480"/>
                  </a:cubicBezTo>
                  <a:cubicBezTo>
                    <a:pt x="415771" y="1480"/>
                    <a:pt x="415771" y="1480"/>
                    <a:pt x="415771" y="1480"/>
                  </a:cubicBezTo>
                  <a:cubicBezTo>
                    <a:pt x="417251" y="1480"/>
                    <a:pt x="418730" y="1480"/>
                    <a:pt x="420209" y="1480"/>
                  </a:cubicBezTo>
                  <a:cubicBezTo>
                    <a:pt x="420209" y="1480"/>
                    <a:pt x="420209" y="1480"/>
                    <a:pt x="420209" y="1480"/>
                  </a:cubicBezTo>
                  <a:cubicBezTo>
                    <a:pt x="420209" y="1480"/>
                    <a:pt x="420209" y="1480"/>
                    <a:pt x="420209" y="1480"/>
                  </a:cubicBezTo>
                  <a:cubicBezTo>
                    <a:pt x="424649" y="1480"/>
                    <a:pt x="427607" y="0"/>
                    <a:pt x="432047" y="0"/>
                  </a:cubicBezTo>
                  <a:cubicBezTo>
                    <a:pt x="432047" y="0"/>
                    <a:pt x="432047" y="0"/>
                    <a:pt x="432047" y="0"/>
                  </a:cubicBezTo>
                  <a:lnTo>
                    <a:pt x="1479" y="0"/>
                  </a:lnTo>
                  <a:cubicBezTo>
                    <a:pt x="0" y="0"/>
                    <a:pt x="0" y="1480"/>
                    <a:pt x="0" y="2959"/>
                  </a:cubicBezTo>
                  <a:cubicBezTo>
                    <a:pt x="41429" y="20715"/>
                    <a:pt x="78419"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5" name="任意多边形: 形状 34"/>
            <p:cNvSpPr/>
            <p:nvPr/>
          </p:nvSpPr>
          <p:spPr>
            <a:xfrm>
              <a:off x="1082039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6" name="任意多边形: 形状 35"/>
            <p:cNvSpPr/>
            <p:nvPr/>
          </p:nvSpPr>
          <p:spPr>
            <a:xfrm>
              <a:off x="1031437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7" name="任意多边形: 形状 36"/>
            <p:cNvSpPr/>
            <p:nvPr/>
          </p:nvSpPr>
          <p:spPr>
            <a:xfrm>
              <a:off x="1031437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8" name="任意多边形: 形状 37"/>
            <p:cNvSpPr/>
            <p:nvPr/>
          </p:nvSpPr>
          <p:spPr>
            <a:xfrm>
              <a:off x="1031437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9" name="任意多边形: 形状 38"/>
            <p:cNvSpPr/>
            <p:nvPr/>
          </p:nvSpPr>
          <p:spPr>
            <a:xfrm>
              <a:off x="10092430" y="6682665"/>
              <a:ext cx="432046" cy="531180"/>
            </a:xfrm>
            <a:custGeom>
              <a:avLst/>
              <a:gdLst>
                <a:gd name="connsiteX0" fmla="*/ 110971 w 432046"/>
                <a:gd name="connsiteY0" fmla="*/ 451282 h 531180"/>
                <a:gd name="connsiteX1" fmla="*/ 85818 w 432046"/>
                <a:gd name="connsiteY1" fmla="*/ 295922 h 531180"/>
                <a:gd name="connsiteX2" fmla="*/ 85818 w 432046"/>
                <a:gd name="connsiteY2" fmla="*/ 295922 h 531180"/>
                <a:gd name="connsiteX3" fmla="*/ 85818 w 432046"/>
                <a:gd name="connsiteY3" fmla="*/ 295922 h 531180"/>
                <a:gd name="connsiteX4" fmla="*/ 85818 w 432046"/>
                <a:gd name="connsiteY4" fmla="*/ 295922 h 531180"/>
                <a:gd name="connsiteX5" fmla="*/ 38470 w 432046"/>
                <a:gd name="connsiteY5" fmla="*/ 0 h 531180"/>
                <a:gd name="connsiteX6" fmla="*/ 150921 w 432046"/>
                <a:gd name="connsiteY6" fmla="*/ 0 h 531180"/>
                <a:gd name="connsiteX7" fmla="*/ 223422 w 432046"/>
                <a:gd name="connsiteY7" fmla="*/ 449801 h 531180"/>
                <a:gd name="connsiteX8" fmla="*/ 223422 w 432046"/>
                <a:gd name="connsiteY8" fmla="*/ 449801 h 531180"/>
                <a:gd name="connsiteX9" fmla="*/ 223422 w 432046"/>
                <a:gd name="connsiteY9" fmla="*/ 449801 h 531180"/>
                <a:gd name="connsiteX10" fmla="*/ 223422 w 432046"/>
                <a:gd name="connsiteY10" fmla="*/ 449801 h 531180"/>
                <a:gd name="connsiteX11" fmla="*/ 223422 w 432046"/>
                <a:gd name="connsiteY11" fmla="*/ 449801 h 531180"/>
                <a:gd name="connsiteX12" fmla="*/ 223422 w 432046"/>
                <a:gd name="connsiteY12" fmla="*/ 449801 h 531180"/>
                <a:gd name="connsiteX13" fmla="*/ 223422 w 432046"/>
                <a:gd name="connsiteY13" fmla="*/ 449801 h 531180"/>
                <a:gd name="connsiteX14" fmla="*/ 223422 w 432046"/>
                <a:gd name="connsiteY14" fmla="*/ 449801 h 531180"/>
                <a:gd name="connsiteX15" fmla="*/ 223422 w 432046"/>
                <a:gd name="connsiteY15" fmla="*/ 449801 h 531180"/>
                <a:gd name="connsiteX16" fmla="*/ 223422 w 432046"/>
                <a:gd name="connsiteY16" fmla="*/ 449801 h 531180"/>
                <a:gd name="connsiteX17" fmla="*/ 226381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50 w 432046"/>
                <a:gd name="connsiteY21" fmla="*/ 511945 h 531180"/>
                <a:gd name="connsiteX22" fmla="*/ 344750 w 432046"/>
                <a:gd name="connsiteY22" fmla="*/ 511945 h 531180"/>
                <a:gd name="connsiteX23" fmla="*/ 359546 w 432046"/>
                <a:gd name="connsiteY23" fmla="*/ 516384 h 531180"/>
                <a:gd name="connsiteX24" fmla="*/ 359546 w 432046"/>
                <a:gd name="connsiteY24" fmla="*/ 516384 h 531180"/>
                <a:gd name="connsiteX25" fmla="*/ 363985 w 432046"/>
                <a:gd name="connsiteY25" fmla="*/ 517864 h 531180"/>
                <a:gd name="connsiteX26" fmla="*/ 365464 w 432046"/>
                <a:gd name="connsiteY26" fmla="*/ 517864 h 531180"/>
                <a:gd name="connsiteX27" fmla="*/ 368424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20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5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8" y="295922"/>
                  </a:lnTo>
                  <a:cubicBezTo>
                    <a:pt x="85818" y="295922"/>
                    <a:pt x="85818" y="295922"/>
                    <a:pt x="85818" y="295922"/>
                  </a:cubicBezTo>
                  <a:lnTo>
                    <a:pt x="85818" y="295922"/>
                  </a:lnTo>
                  <a:lnTo>
                    <a:pt x="85818" y="295922"/>
                  </a:lnTo>
                  <a:lnTo>
                    <a:pt x="38470" y="0"/>
                  </a:lnTo>
                  <a:lnTo>
                    <a:pt x="150921" y="0"/>
                  </a:lnTo>
                  <a:lnTo>
                    <a:pt x="223422" y="449801"/>
                  </a:lnTo>
                  <a:lnTo>
                    <a:pt x="223422" y="449801"/>
                  </a:lnTo>
                  <a:lnTo>
                    <a:pt x="223422" y="449801"/>
                  </a:lnTo>
                  <a:lnTo>
                    <a:pt x="223422" y="449801"/>
                  </a:lnTo>
                  <a:cubicBezTo>
                    <a:pt x="223422" y="449801"/>
                    <a:pt x="223422" y="449801"/>
                    <a:pt x="223422" y="449801"/>
                  </a:cubicBezTo>
                  <a:lnTo>
                    <a:pt x="223422" y="449801"/>
                  </a:lnTo>
                  <a:lnTo>
                    <a:pt x="223422" y="449801"/>
                  </a:lnTo>
                  <a:lnTo>
                    <a:pt x="223422" y="449801"/>
                  </a:lnTo>
                  <a:lnTo>
                    <a:pt x="223422" y="449801"/>
                  </a:lnTo>
                  <a:lnTo>
                    <a:pt x="223422" y="449801"/>
                  </a:lnTo>
                  <a:lnTo>
                    <a:pt x="226381" y="451282"/>
                  </a:lnTo>
                  <a:cubicBezTo>
                    <a:pt x="227861" y="451282"/>
                    <a:pt x="227861" y="452761"/>
                    <a:pt x="229340" y="452761"/>
                  </a:cubicBezTo>
                  <a:cubicBezTo>
                    <a:pt x="263372" y="476434"/>
                    <a:pt x="300362" y="495670"/>
                    <a:pt x="340311" y="510466"/>
                  </a:cubicBezTo>
                  <a:cubicBezTo>
                    <a:pt x="340311" y="510466"/>
                    <a:pt x="340311" y="510466"/>
                    <a:pt x="340311" y="510466"/>
                  </a:cubicBezTo>
                  <a:cubicBezTo>
                    <a:pt x="341791" y="510466"/>
                    <a:pt x="343270" y="511945"/>
                    <a:pt x="344750" y="511945"/>
                  </a:cubicBezTo>
                  <a:cubicBezTo>
                    <a:pt x="344750" y="511945"/>
                    <a:pt x="344750" y="511945"/>
                    <a:pt x="344750" y="511945"/>
                  </a:cubicBezTo>
                  <a:cubicBezTo>
                    <a:pt x="349189" y="513425"/>
                    <a:pt x="355107" y="514905"/>
                    <a:pt x="359546" y="516384"/>
                  </a:cubicBezTo>
                  <a:cubicBezTo>
                    <a:pt x="359546" y="516384"/>
                    <a:pt x="359546" y="516384"/>
                    <a:pt x="359546" y="516384"/>
                  </a:cubicBezTo>
                  <a:cubicBezTo>
                    <a:pt x="361026" y="516384"/>
                    <a:pt x="362505" y="517864"/>
                    <a:pt x="363985" y="517864"/>
                  </a:cubicBezTo>
                  <a:cubicBezTo>
                    <a:pt x="363985" y="517864"/>
                    <a:pt x="365464" y="517864"/>
                    <a:pt x="365464" y="517864"/>
                  </a:cubicBezTo>
                  <a:cubicBezTo>
                    <a:pt x="366944" y="517864"/>
                    <a:pt x="368424" y="517864"/>
                    <a:pt x="368424" y="519343"/>
                  </a:cubicBezTo>
                  <a:cubicBezTo>
                    <a:pt x="369903" y="519343"/>
                    <a:pt x="369903" y="519343"/>
                    <a:pt x="371383" y="519343"/>
                  </a:cubicBezTo>
                  <a:cubicBezTo>
                    <a:pt x="372862" y="519343"/>
                    <a:pt x="372862" y="519343"/>
                    <a:pt x="374342" y="520823"/>
                  </a:cubicBezTo>
                  <a:cubicBezTo>
                    <a:pt x="375822" y="520823"/>
                    <a:pt x="375822" y="520823"/>
                    <a:pt x="377301" y="520823"/>
                  </a:cubicBezTo>
                  <a:cubicBezTo>
                    <a:pt x="378781" y="520823"/>
                    <a:pt x="378781" y="520823"/>
                    <a:pt x="380260" y="522303"/>
                  </a:cubicBezTo>
                  <a:cubicBezTo>
                    <a:pt x="381741" y="522303"/>
                    <a:pt x="381741" y="522303"/>
                    <a:pt x="383220" y="523782"/>
                  </a:cubicBezTo>
                  <a:cubicBezTo>
                    <a:pt x="384699" y="523782"/>
                    <a:pt x="384699" y="523782"/>
                    <a:pt x="386179" y="523782"/>
                  </a:cubicBezTo>
                  <a:cubicBezTo>
                    <a:pt x="386179" y="523782"/>
                    <a:pt x="386179" y="523782"/>
                    <a:pt x="386179" y="523782"/>
                  </a:cubicBezTo>
                  <a:cubicBezTo>
                    <a:pt x="387658" y="523782"/>
                    <a:pt x="390618" y="525262"/>
                    <a:pt x="392097" y="525262"/>
                  </a:cubicBezTo>
                  <a:cubicBezTo>
                    <a:pt x="392097" y="525262"/>
                    <a:pt x="392097" y="525262"/>
                    <a:pt x="393577" y="525262"/>
                  </a:cubicBezTo>
                  <a:lnTo>
                    <a:pt x="393577" y="525262"/>
                  </a:lnTo>
                  <a:cubicBezTo>
                    <a:pt x="395057" y="525262"/>
                    <a:pt x="396537" y="526741"/>
                    <a:pt x="399495" y="526741"/>
                  </a:cubicBezTo>
                  <a:cubicBezTo>
                    <a:pt x="399495" y="526741"/>
                    <a:pt x="399495" y="526741"/>
                    <a:pt x="400975" y="526741"/>
                  </a:cubicBezTo>
                  <a:cubicBezTo>
                    <a:pt x="400975" y="526741"/>
                    <a:pt x="400975" y="526741"/>
                    <a:pt x="402455" y="526741"/>
                  </a:cubicBezTo>
                  <a:cubicBezTo>
                    <a:pt x="403935" y="526741"/>
                    <a:pt x="405414" y="526741"/>
                    <a:pt x="406893" y="528221"/>
                  </a:cubicBezTo>
                  <a:cubicBezTo>
                    <a:pt x="406893" y="528221"/>
                    <a:pt x="408373" y="528221"/>
                    <a:pt x="408373" y="528221"/>
                  </a:cubicBezTo>
                  <a:cubicBezTo>
                    <a:pt x="409853" y="528221"/>
                    <a:pt x="411333" y="528221"/>
                    <a:pt x="412812" y="529701"/>
                  </a:cubicBezTo>
                  <a:cubicBezTo>
                    <a:pt x="414291" y="529701"/>
                    <a:pt x="414291" y="529701"/>
                    <a:pt x="415771" y="529701"/>
                  </a:cubicBezTo>
                  <a:cubicBezTo>
                    <a:pt x="415771" y="529701"/>
                    <a:pt x="415771" y="529701"/>
                    <a:pt x="415771" y="529701"/>
                  </a:cubicBezTo>
                  <a:cubicBezTo>
                    <a:pt x="417251" y="529701"/>
                    <a:pt x="418731"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80" y="531180"/>
                  </a:lnTo>
                  <a:cubicBezTo>
                    <a:pt x="0" y="531180"/>
                    <a:pt x="0" y="529701"/>
                    <a:pt x="0" y="528221"/>
                  </a:cubicBezTo>
                  <a:cubicBezTo>
                    <a:pt x="39950"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0" name="任意多边形: 形状 39"/>
            <p:cNvSpPr/>
            <p:nvPr/>
          </p:nvSpPr>
          <p:spPr>
            <a:xfrm>
              <a:off x="1031437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1" name="任意多边形: 形状 40"/>
            <p:cNvSpPr/>
            <p:nvPr/>
          </p:nvSpPr>
          <p:spPr>
            <a:xfrm>
              <a:off x="1044901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2" name="任意多边形: 形状 41"/>
            <p:cNvSpPr/>
            <p:nvPr/>
          </p:nvSpPr>
          <p:spPr>
            <a:xfrm>
              <a:off x="1044901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3" name="任意多边形: 形状 42"/>
            <p:cNvSpPr/>
            <p:nvPr/>
          </p:nvSpPr>
          <p:spPr>
            <a:xfrm>
              <a:off x="1044901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4" name="任意多边形: 形状 43"/>
            <p:cNvSpPr/>
            <p:nvPr/>
          </p:nvSpPr>
          <p:spPr>
            <a:xfrm>
              <a:off x="10240391" y="6685624"/>
              <a:ext cx="432046" cy="531180"/>
            </a:xfrm>
            <a:custGeom>
              <a:avLst/>
              <a:gdLst>
                <a:gd name="connsiteX0" fmla="*/ 319597 w 432046"/>
                <a:gd name="connsiteY0" fmla="*/ 79899 h 531180"/>
                <a:gd name="connsiteX1" fmla="*/ 344750 w 432046"/>
                <a:gd name="connsiteY1" fmla="*/ 235259 h 531180"/>
                <a:gd name="connsiteX2" fmla="*/ 344750 w 432046"/>
                <a:gd name="connsiteY2" fmla="*/ 235259 h 531180"/>
                <a:gd name="connsiteX3" fmla="*/ 344750 w 432046"/>
                <a:gd name="connsiteY3" fmla="*/ 235259 h 531180"/>
                <a:gd name="connsiteX4" fmla="*/ 344750 w 432046"/>
                <a:gd name="connsiteY4" fmla="*/ 235259 h 531180"/>
                <a:gd name="connsiteX5" fmla="*/ 392097 w 432046"/>
                <a:gd name="connsiteY5" fmla="*/ 531181 h 531180"/>
                <a:gd name="connsiteX6" fmla="*/ 279647 w 432046"/>
                <a:gd name="connsiteY6" fmla="*/ 531181 h 531180"/>
                <a:gd name="connsiteX7" fmla="*/ 207146 w 432046"/>
                <a:gd name="connsiteY7" fmla="*/ 81379 h 531180"/>
                <a:gd name="connsiteX8" fmla="*/ 207146 w 432046"/>
                <a:gd name="connsiteY8" fmla="*/ 81379 h 531180"/>
                <a:gd name="connsiteX9" fmla="*/ 207146 w 432046"/>
                <a:gd name="connsiteY9" fmla="*/ 81379 h 531180"/>
                <a:gd name="connsiteX10" fmla="*/ 207146 w 432046"/>
                <a:gd name="connsiteY10" fmla="*/ 81379 h 531180"/>
                <a:gd name="connsiteX11" fmla="*/ 207146 w 432046"/>
                <a:gd name="connsiteY11" fmla="*/ 81379 h 531180"/>
                <a:gd name="connsiteX12" fmla="*/ 207146 w 432046"/>
                <a:gd name="connsiteY12" fmla="*/ 81379 h 531180"/>
                <a:gd name="connsiteX13" fmla="*/ 207146 w 432046"/>
                <a:gd name="connsiteY13" fmla="*/ 81379 h 531180"/>
                <a:gd name="connsiteX14" fmla="*/ 207146 w 432046"/>
                <a:gd name="connsiteY14" fmla="*/ 81379 h 531180"/>
                <a:gd name="connsiteX15" fmla="*/ 207146 w 432046"/>
                <a:gd name="connsiteY15" fmla="*/ 81379 h 531180"/>
                <a:gd name="connsiteX16" fmla="*/ 207146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3 w 432046"/>
                <a:gd name="connsiteY25" fmla="*/ 13317 h 531180"/>
                <a:gd name="connsiteX26" fmla="*/ 66583 w 432046"/>
                <a:gd name="connsiteY26" fmla="*/ 13317 h 531180"/>
                <a:gd name="connsiteX27" fmla="*/ 63624 w 432046"/>
                <a:gd name="connsiteY27" fmla="*/ 11838 h 531180"/>
                <a:gd name="connsiteX28" fmla="*/ 60665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8 w 432046"/>
                <a:gd name="connsiteY32" fmla="*/ 7398 h 531180"/>
                <a:gd name="connsiteX33" fmla="*/ 45869 w 432046"/>
                <a:gd name="connsiteY33" fmla="*/ 7398 h 531180"/>
                <a:gd name="connsiteX34" fmla="*/ 45869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2 w 432046"/>
                <a:gd name="connsiteY39" fmla="*/ 4440 h 531180"/>
                <a:gd name="connsiteX40" fmla="*/ 29592 w 432046"/>
                <a:gd name="connsiteY40" fmla="*/ 4440 h 531180"/>
                <a:gd name="connsiteX41" fmla="*/ 25154 w 432046"/>
                <a:gd name="connsiteY41" fmla="*/ 2959 h 531180"/>
                <a:gd name="connsiteX42" fmla="*/ 23674 w 432046"/>
                <a:gd name="connsiteY42" fmla="*/ 2959 h 531180"/>
                <a:gd name="connsiteX43" fmla="*/ 19236 w 432046"/>
                <a:gd name="connsiteY43" fmla="*/ 1480 h 531180"/>
                <a:gd name="connsiteX44" fmla="*/ 16276 w 432046"/>
                <a:gd name="connsiteY44" fmla="*/ 1480 h 531180"/>
                <a:gd name="connsiteX45" fmla="*/ 16276 w 432046"/>
                <a:gd name="connsiteY45" fmla="*/ 1480 h 531180"/>
                <a:gd name="connsiteX46" fmla="*/ 11838 w 432046"/>
                <a:gd name="connsiteY46" fmla="*/ 1480 h 531180"/>
                <a:gd name="connsiteX47" fmla="*/ 11838 w 432046"/>
                <a:gd name="connsiteY47" fmla="*/ 1480 h 531180"/>
                <a:gd name="connsiteX48" fmla="*/ 11838 w 432046"/>
                <a:gd name="connsiteY48" fmla="*/ 1480 h 531180"/>
                <a:gd name="connsiteX49" fmla="*/ 0 w 432046"/>
                <a:gd name="connsiteY49" fmla="*/ 0 h 531180"/>
                <a:gd name="connsiteX50" fmla="*/ 0 w 432046"/>
                <a:gd name="connsiteY50" fmla="*/ 0 h 531180"/>
                <a:gd name="connsiteX51" fmla="*/ 430568 w 432046"/>
                <a:gd name="connsiteY51" fmla="*/ 0 h 531180"/>
                <a:gd name="connsiteX52" fmla="*/ 432047 w 432046"/>
                <a:gd name="connsiteY52" fmla="*/ 2959 h 531180"/>
                <a:gd name="connsiteX53" fmla="*/ 319597 w 432046"/>
                <a:gd name="connsiteY53" fmla="*/ 79899 h 531180"/>
                <a:gd name="connsiteX54" fmla="*/ 319597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19597" y="79899"/>
                  </a:moveTo>
                  <a:lnTo>
                    <a:pt x="344750" y="235259"/>
                  </a:lnTo>
                  <a:cubicBezTo>
                    <a:pt x="344750" y="235259"/>
                    <a:pt x="344750" y="235259"/>
                    <a:pt x="344750" y="235259"/>
                  </a:cubicBezTo>
                  <a:lnTo>
                    <a:pt x="344750" y="235259"/>
                  </a:lnTo>
                  <a:lnTo>
                    <a:pt x="344750" y="235259"/>
                  </a:lnTo>
                  <a:lnTo>
                    <a:pt x="392097" y="531181"/>
                  </a:lnTo>
                  <a:lnTo>
                    <a:pt x="279647" y="531181"/>
                  </a:lnTo>
                  <a:lnTo>
                    <a:pt x="207146" y="81379"/>
                  </a:lnTo>
                  <a:lnTo>
                    <a:pt x="207146" y="81379"/>
                  </a:lnTo>
                  <a:cubicBezTo>
                    <a:pt x="207146" y="81379"/>
                    <a:pt x="207146" y="81379"/>
                    <a:pt x="207146" y="81379"/>
                  </a:cubicBezTo>
                  <a:lnTo>
                    <a:pt x="207146" y="81379"/>
                  </a:lnTo>
                  <a:cubicBezTo>
                    <a:pt x="207146" y="81379"/>
                    <a:pt x="207146" y="81379"/>
                    <a:pt x="207146" y="81379"/>
                  </a:cubicBezTo>
                  <a:lnTo>
                    <a:pt x="207146" y="81379"/>
                  </a:lnTo>
                  <a:lnTo>
                    <a:pt x="207146" y="81379"/>
                  </a:lnTo>
                  <a:lnTo>
                    <a:pt x="207146" y="81379"/>
                  </a:lnTo>
                  <a:lnTo>
                    <a:pt x="207146" y="81379"/>
                  </a:lnTo>
                  <a:lnTo>
                    <a:pt x="207146" y="81379"/>
                  </a:lnTo>
                  <a:lnTo>
                    <a:pt x="205666" y="79899"/>
                  </a:lnTo>
                  <a:cubicBezTo>
                    <a:pt x="204187" y="79899"/>
                    <a:pt x="204187" y="78420"/>
                    <a:pt x="202707" y="78420"/>
                  </a:cubicBezTo>
                  <a:cubicBezTo>
                    <a:pt x="168676" y="54746"/>
                    <a:pt x="131686" y="35511"/>
                    <a:pt x="91736" y="20715"/>
                  </a:cubicBezTo>
                  <a:cubicBezTo>
                    <a:pt x="91736" y="20715"/>
                    <a:pt x="91736" y="20715"/>
                    <a:pt x="91736" y="20715"/>
                  </a:cubicBezTo>
                  <a:cubicBezTo>
                    <a:pt x="90257" y="20715"/>
                    <a:pt x="88777" y="19236"/>
                    <a:pt x="87297" y="19236"/>
                  </a:cubicBezTo>
                  <a:cubicBezTo>
                    <a:pt x="87297" y="19236"/>
                    <a:pt x="87297" y="19236"/>
                    <a:pt x="87297" y="19236"/>
                  </a:cubicBezTo>
                  <a:cubicBezTo>
                    <a:pt x="82859" y="17756"/>
                    <a:pt x="76940" y="16276"/>
                    <a:pt x="72501" y="14796"/>
                  </a:cubicBezTo>
                  <a:cubicBezTo>
                    <a:pt x="72501" y="14796"/>
                    <a:pt x="72501" y="14796"/>
                    <a:pt x="72501" y="14796"/>
                  </a:cubicBezTo>
                  <a:cubicBezTo>
                    <a:pt x="71022" y="14796"/>
                    <a:pt x="69542" y="13317"/>
                    <a:pt x="68063" y="13317"/>
                  </a:cubicBezTo>
                  <a:cubicBezTo>
                    <a:pt x="68063" y="13317"/>
                    <a:pt x="66583" y="13317"/>
                    <a:pt x="66583" y="13317"/>
                  </a:cubicBezTo>
                  <a:cubicBezTo>
                    <a:pt x="65103" y="13317"/>
                    <a:pt x="63624" y="13317"/>
                    <a:pt x="63624" y="11838"/>
                  </a:cubicBezTo>
                  <a:cubicBezTo>
                    <a:pt x="62144" y="11838"/>
                    <a:pt x="62144" y="11838"/>
                    <a:pt x="60665" y="11838"/>
                  </a:cubicBezTo>
                  <a:cubicBezTo>
                    <a:pt x="59184" y="11838"/>
                    <a:pt x="59184" y="11838"/>
                    <a:pt x="57705" y="10357"/>
                  </a:cubicBezTo>
                  <a:cubicBezTo>
                    <a:pt x="56226" y="10357"/>
                    <a:pt x="56226" y="10357"/>
                    <a:pt x="54746" y="10357"/>
                  </a:cubicBezTo>
                  <a:cubicBezTo>
                    <a:pt x="53267" y="10357"/>
                    <a:pt x="53267" y="10357"/>
                    <a:pt x="51786" y="8878"/>
                  </a:cubicBezTo>
                  <a:cubicBezTo>
                    <a:pt x="50307" y="8878"/>
                    <a:pt x="50307" y="8878"/>
                    <a:pt x="48828" y="7398"/>
                  </a:cubicBezTo>
                  <a:cubicBezTo>
                    <a:pt x="47348" y="7398"/>
                    <a:pt x="47348" y="7398"/>
                    <a:pt x="45869" y="7398"/>
                  </a:cubicBezTo>
                  <a:cubicBezTo>
                    <a:pt x="45869" y="7398"/>
                    <a:pt x="45869" y="7398"/>
                    <a:pt x="45869" y="7398"/>
                  </a:cubicBezTo>
                  <a:cubicBezTo>
                    <a:pt x="44388" y="7398"/>
                    <a:pt x="41430" y="5919"/>
                    <a:pt x="39950" y="5919"/>
                  </a:cubicBezTo>
                  <a:cubicBezTo>
                    <a:pt x="39950" y="5919"/>
                    <a:pt x="39950" y="5919"/>
                    <a:pt x="38470" y="5919"/>
                  </a:cubicBezTo>
                  <a:lnTo>
                    <a:pt x="38470" y="5919"/>
                  </a:lnTo>
                  <a:cubicBezTo>
                    <a:pt x="36990" y="5919"/>
                    <a:pt x="35511" y="4440"/>
                    <a:pt x="32552" y="4440"/>
                  </a:cubicBezTo>
                  <a:cubicBezTo>
                    <a:pt x="32552" y="4440"/>
                    <a:pt x="32552" y="4440"/>
                    <a:pt x="31072" y="4440"/>
                  </a:cubicBezTo>
                  <a:cubicBezTo>
                    <a:pt x="31072" y="4440"/>
                    <a:pt x="31072" y="4440"/>
                    <a:pt x="29592" y="4440"/>
                  </a:cubicBezTo>
                  <a:cubicBezTo>
                    <a:pt x="28113" y="4440"/>
                    <a:pt x="26634" y="4440"/>
                    <a:pt x="25154" y="2959"/>
                  </a:cubicBezTo>
                  <a:cubicBezTo>
                    <a:pt x="25154" y="2959"/>
                    <a:pt x="23674" y="2959"/>
                    <a:pt x="23674" y="2959"/>
                  </a:cubicBezTo>
                  <a:cubicBezTo>
                    <a:pt x="22194" y="2959"/>
                    <a:pt x="20715" y="2959"/>
                    <a:pt x="19236" y="1480"/>
                  </a:cubicBezTo>
                  <a:cubicBezTo>
                    <a:pt x="17756" y="1480"/>
                    <a:pt x="17756" y="1480"/>
                    <a:pt x="16276" y="1480"/>
                  </a:cubicBezTo>
                  <a:cubicBezTo>
                    <a:pt x="16276" y="1480"/>
                    <a:pt x="16276" y="1480"/>
                    <a:pt x="16276" y="1480"/>
                  </a:cubicBezTo>
                  <a:cubicBezTo>
                    <a:pt x="14796" y="1480"/>
                    <a:pt x="13317" y="1480"/>
                    <a:pt x="11838" y="1480"/>
                  </a:cubicBezTo>
                  <a:cubicBezTo>
                    <a:pt x="11838" y="1480"/>
                    <a:pt x="11838" y="1480"/>
                    <a:pt x="11838" y="1480"/>
                  </a:cubicBezTo>
                  <a:cubicBezTo>
                    <a:pt x="11838" y="1480"/>
                    <a:pt x="11838" y="1480"/>
                    <a:pt x="11838" y="1480"/>
                  </a:cubicBezTo>
                  <a:cubicBezTo>
                    <a:pt x="7398" y="1480"/>
                    <a:pt x="4440" y="0"/>
                    <a:pt x="0" y="0"/>
                  </a:cubicBezTo>
                  <a:cubicBezTo>
                    <a:pt x="0" y="0"/>
                    <a:pt x="0" y="0"/>
                    <a:pt x="0" y="0"/>
                  </a:cubicBezTo>
                  <a:lnTo>
                    <a:pt x="430568" y="0"/>
                  </a:lnTo>
                  <a:cubicBezTo>
                    <a:pt x="432047" y="0"/>
                    <a:pt x="432047" y="1480"/>
                    <a:pt x="432047" y="2959"/>
                  </a:cubicBezTo>
                  <a:cubicBezTo>
                    <a:pt x="390618" y="20715"/>
                    <a:pt x="353628" y="48828"/>
                    <a:pt x="319597" y="79899"/>
                  </a:cubicBezTo>
                  <a:lnTo>
                    <a:pt x="319597"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5" name="任意多边形: 形状 44"/>
            <p:cNvSpPr/>
            <p:nvPr/>
          </p:nvSpPr>
          <p:spPr>
            <a:xfrm>
              <a:off x="1044901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6" name="任意多边形: 形状 45"/>
            <p:cNvSpPr/>
            <p:nvPr/>
          </p:nvSpPr>
          <p:spPr>
            <a:xfrm>
              <a:off x="9942990" y="7132467"/>
              <a:ext cx="1479" cy="14796"/>
            </a:xfrm>
            <a:custGeom>
              <a:avLst/>
              <a:gdLst>
                <a:gd name="connsiteX0" fmla="*/ 0 w 1479"/>
                <a:gd name="connsiteY0" fmla="*/ 0 h 14796"/>
                <a:gd name="connsiteX1" fmla="*/ 1479 w 1479"/>
                <a:gd name="connsiteY1" fmla="*/ 0 h 14796"/>
                <a:gd name="connsiteX2" fmla="*/ 1479 w 1479"/>
                <a:gd name="connsiteY2" fmla="*/ 0 h 14796"/>
                <a:gd name="connsiteX3" fmla="*/ 0 w 1479"/>
                <a:gd name="connsiteY3" fmla="*/ 0 h 14796"/>
              </a:gdLst>
              <a:ahLst/>
              <a:cxnLst>
                <a:cxn ang="0">
                  <a:pos x="connsiteX0" y="connsiteY0"/>
                </a:cxn>
                <a:cxn ang="0">
                  <a:pos x="connsiteX1" y="connsiteY1"/>
                </a:cxn>
                <a:cxn ang="0">
                  <a:pos x="connsiteX2" y="connsiteY2"/>
                </a:cxn>
                <a:cxn ang="0">
                  <a:pos x="connsiteX3" y="connsiteY3"/>
                </a:cxn>
              </a:cxnLst>
              <a:rect l="l" t="t" r="r" b="b"/>
              <a:pathLst>
                <a:path w="1479" h="14796">
                  <a:moveTo>
                    <a:pt x="0" y="0"/>
                  </a:moveTo>
                  <a:lnTo>
                    <a:pt x="1479" y="0"/>
                  </a:lnTo>
                  <a:lnTo>
                    <a:pt x="1479"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7" name="任意多边形: 形状 46"/>
            <p:cNvSpPr/>
            <p:nvPr/>
          </p:nvSpPr>
          <p:spPr>
            <a:xfrm>
              <a:off x="9942990" y="7132467"/>
              <a:ext cx="1479" cy="14796"/>
            </a:xfrm>
            <a:custGeom>
              <a:avLst/>
              <a:gdLst>
                <a:gd name="connsiteX0" fmla="*/ 0 w 1479"/>
                <a:gd name="connsiteY0" fmla="*/ 0 h 14796"/>
                <a:gd name="connsiteX1" fmla="*/ 1479 w 1479"/>
                <a:gd name="connsiteY1" fmla="*/ 0 h 14796"/>
                <a:gd name="connsiteX2" fmla="*/ 1479 w 1479"/>
                <a:gd name="connsiteY2" fmla="*/ 0 h 14796"/>
                <a:gd name="connsiteX3" fmla="*/ 0 w 1479"/>
                <a:gd name="connsiteY3" fmla="*/ 0 h 14796"/>
              </a:gdLst>
              <a:ahLst/>
              <a:cxnLst>
                <a:cxn ang="0">
                  <a:pos x="connsiteX0" y="connsiteY0"/>
                </a:cxn>
                <a:cxn ang="0">
                  <a:pos x="connsiteX1" y="connsiteY1"/>
                </a:cxn>
                <a:cxn ang="0">
                  <a:pos x="connsiteX2" y="connsiteY2"/>
                </a:cxn>
                <a:cxn ang="0">
                  <a:pos x="connsiteX3" y="connsiteY3"/>
                </a:cxn>
              </a:cxnLst>
              <a:rect l="l" t="t" r="r" b="b"/>
              <a:pathLst>
                <a:path w="1479" h="14796">
                  <a:moveTo>
                    <a:pt x="0" y="0"/>
                  </a:moveTo>
                  <a:lnTo>
                    <a:pt x="1479" y="0"/>
                  </a:lnTo>
                  <a:lnTo>
                    <a:pt x="1479"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8" name="任意多边形: 形状 47"/>
            <p:cNvSpPr/>
            <p:nvPr/>
          </p:nvSpPr>
          <p:spPr>
            <a:xfrm>
              <a:off x="994446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9" name="任意多边形: 形状 48"/>
            <p:cNvSpPr/>
            <p:nvPr/>
          </p:nvSpPr>
          <p:spPr>
            <a:xfrm>
              <a:off x="9734365" y="6682665"/>
              <a:ext cx="432045" cy="531180"/>
            </a:xfrm>
            <a:custGeom>
              <a:avLst/>
              <a:gdLst>
                <a:gd name="connsiteX0" fmla="*/ 321075 w 432045"/>
                <a:gd name="connsiteY0" fmla="*/ 451282 h 531180"/>
                <a:gd name="connsiteX1" fmla="*/ 346229 w 432045"/>
                <a:gd name="connsiteY1" fmla="*/ 295922 h 531180"/>
                <a:gd name="connsiteX2" fmla="*/ 346229 w 432045"/>
                <a:gd name="connsiteY2" fmla="*/ 295922 h 531180"/>
                <a:gd name="connsiteX3" fmla="*/ 346229 w 432045"/>
                <a:gd name="connsiteY3" fmla="*/ 295922 h 531180"/>
                <a:gd name="connsiteX4" fmla="*/ 346229 w 432045"/>
                <a:gd name="connsiteY4" fmla="*/ 295922 h 531180"/>
                <a:gd name="connsiteX5" fmla="*/ 393576 w 432045"/>
                <a:gd name="connsiteY5" fmla="*/ 0 h 531180"/>
                <a:gd name="connsiteX6" fmla="*/ 281126 w 432045"/>
                <a:gd name="connsiteY6" fmla="*/ 0 h 531180"/>
                <a:gd name="connsiteX7" fmla="*/ 208625 w 432045"/>
                <a:gd name="connsiteY7" fmla="*/ 449801 h 531180"/>
                <a:gd name="connsiteX8" fmla="*/ 208625 w 432045"/>
                <a:gd name="connsiteY8" fmla="*/ 449801 h 531180"/>
                <a:gd name="connsiteX9" fmla="*/ 208625 w 432045"/>
                <a:gd name="connsiteY9" fmla="*/ 449801 h 531180"/>
                <a:gd name="connsiteX10" fmla="*/ 208625 w 432045"/>
                <a:gd name="connsiteY10" fmla="*/ 449801 h 531180"/>
                <a:gd name="connsiteX11" fmla="*/ 208625 w 432045"/>
                <a:gd name="connsiteY11" fmla="*/ 449801 h 531180"/>
                <a:gd name="connsiteX12" fmla="*/ 208625 w 432045"/>
                <a:gd name="connsiteY12" fmla="*/ 449801 h 531180"/>
                <a:gd name="connsiteX13" fmla="*/ 208625 w 432045"/>
                <a:gd name="connsiteY13" fmla="*/ 449801 h 531180"/>
                <a:gd name="connsiteX14" fmla="*/ 208625 w 432045"/>
                <a:gd name="connsiteY14" fmla="*/ 449801 h 531180"/>
                <a:gd name="connsiteX15" fmla="*/ 208625 w 432045"/>
                <a:gd name="connsiteY15" fmla="*/ 449801 h 531180"/>
                <a:gd name="connsiteX16" fmla="*/ 208625 w 432045"/>
                <a:gd name="connsiteY16" fmla="*/ 449801 h 531180"/>
                <a:gd name="connsiteX17" fmla="*/ 205665 w 432045"/>
                <a:gd name="connsiteY17" fmla="*/ 451282 h 531180"/>
                <a:gd name="connsiteX18" fmla="*/ 202706 w 432045"/>
                <a:gd name="connsiteY18" fmla="*/ 452761 h 531180"/>
                <a:gd name="connsiteX19" fmla="*/ 91735 w 432045"/>
                <a:gd name="connsiteY19" fmla="*/ 510466 h 531180"/>
                <a:gd name="connsiteX20" fmla="*/ 91735 w 432045"/>
                <a:gd name="connsiteY20" fmla="*/ 510466 h 531180"/>
                <a:gd name="connsiteX21" fmla="*/ 87297 w 432045"/>
                <a:gd name="connsiteY21" fmla="*/ 511945 h 531180"/>
                <a:gd name="connsiteX22" fmla="*/ 87297 w 432045"/>
                <a:gd name="connsiteY22" fmla="*/ 511945 h 531180"/>
                <a:gd name="connsiteX23" fmla="*/ 72500 w 432045"/>
                <a:gd name="connsiteY23" fmla="*/ 516384 h 531180"/>
                <a:gd name="connsiteX24" fmla="*/ 72500 w 432045"/>
                <a:gd name="connsiteY24" fmla="*/ 516384 h 531180"/>
                <a:gd name="connsiteX25" fmla="*/ 68062 w 432045"/>
                <a:gd name="connsiteY25" fmla="*/ 517864 h 531180"/>
                <a:gd name="connsiteX26" fmla="*/ 66583 w 432045"/>
                <a:gd name="connsiteY26" fmla="*/ 517864 h 531180"/>
                <a:gd name="connsiteX27" fmla="*/ 63623 w 432045"/>
                <a:gd name="connsiteY27" fmla="*/ 519343 h 531180"/>
                <a:gd name="connsiteX28" fmla="*/ 60664 w 432045"/>
                <a:gd name="connsiteY28" fmla="*/ 519343 h 531180"/>
                <a:gd name="connsiteX29" fmla="*/ 57704 w 432045"/>
                <a:gd name="connsiteY29" fmla="*/ 520823 h 531180"/>
                <a:gd name="connsiteX30" fmla="*/ 54745 w 432045"/>
                <a:gd name="connsiteY30" fmla="*/ 520823 h 531180"/>
                <a:gd name="connsiteX31" fmla="*/ 51786 w 432045"/>
                <a:gd name="connsiteY31" fmla="*/ 522303 h 531180"/>
                <a:gd name="connsiteX32" fmla="*/ 48827 w 432045"/>
                <a:gd name="connsiteY32" fmla="*/ 523782 h 531180"/>
                <a:gd name="connsiteX33" fmla="*/ 45868 w 432045"/>
                <a:gd name="connsiteY33" fmla="*/ 523782 h 531180"/>
                <a:gd name="connsiteX34" fmla="*/ 45868 w 432045"/>
                <a:gd name="connsiteY34" fmla="*/ 523782 h 531180"/>
                <a:gd name="connsiteX35" fmla="*/ 39949 w 432045"/>
                <a:gd name="connsiteY35" fmla="*/ 525262 h 531180"/>
                <a:gd name="connsiteX36" fmla="*/ 38470 w 432045"/>
                <a:gd name="connsiteY36" fmla="*/ 525262 h 531180"/>
                <a:gd name="connsiteX37" fmla="*/ 38470 w 432045"/>
                <a:gd name="connsiteY37" fmla="*/ 525262 h 531180"/>
                <a:gd name="connsiteX38" fmla="*/ 32551 w 432045"/>
                <a:gd name="connsiteY38" fmla="*/ 526741 h 531180"/>
                <a:gd name="connsiteX39" fmla="*/ 31071 w 432045"/>
                <a:gd name="connsiteY39" fmla="*/ 526741 h 531180"/>
                <a:gd name="connsiteX40" fmla="*/ 29592 w 432045"/>
                <a:gd name="connsiteY40" fmla="*/ 526741 h 531180"/>
                <a:gd name="connsiteX41" fmla="*/ 25153 w 432045"/>
                <a:gd name="connsiteY41" fmla="*/ 528221 h 531180"/>
                <a:gd name="connsiteX42" fmla="*/ 23673 w 432045"/>
                <a:gd name="connsiteY42" fmla="*/ 528221 h 531180"/>
                <a:gd name="connsiteX43" fmla="*/ 19235 w 432045"/>
                <a:gd name="connsiteY43" fmla="*/ 529701 h 531180"/>
                <a:gd name="connsiteX44" fmla="*/ 16275 w 432045"/>
                <a:gd name="connsiteY44" fmla="*/ 529701 h 531180"/>
                <a:gd name="connsiteX45" fmla="*/ 16275 w 432045"/>
                <a:gd name="connsiteY45" fmla="*/ 529701 h 531180"/>
                <a:gd name="connsiteX46" fmla="*/ 11837 w 432045"/>
                <a:gd name="connsiteY46" fmla="*/ 529701 h 531180"/>
                <a:gd name="connsiteX47" fmla="*/ 11837 w 432045"/>
                <a:gd name="connsiteY47" fmla="*/ 529701 h 531180"/>
                <a:gd name="connsiteX48" fmla="*/ 11837 w 432045"/>
                <a:gd name="connsiteY48" fmla="*/ 529701 h 531180"/>
                <a:gd name="connsiteX49" fmla="*/ 0 w 432045"/>
                <a:gd name="connsiteY49" fmla="*/ 531180 h 531180"/>
                <a:gd name="connsiteX50" fmla="*/ 0 w 432045"/>
                <a:gd name="connsiteY50" fmla="*/ 531180 h 531180"/>
                <a:gd name="connsiteX51" fmla="*/ 430567 w 432045"/>
                <a:gd name="connsiteY51" fmla="*/ 531180 h 531180"/>
                <a:gd name="connsiteX52" fmla="*/ 432046 w 432045"/>
                <a:gd name="connsiteY52" fmla="*/ 528221 h 531180"/>
                <a:gd name="connsiteX53" fmla="*/ 321075 w 432045"/>
                <a:gd name="connsiteY53" fmla="*/ 451282 h 531180"/>
                <a:gd name="connsiteX54" fmla="*/ 321075 w 432045"/>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5" h="531180">
                  <a:moveTo>
                    <a:pt x="321075" y="451282"/>
                  </a:moveTo>
                  <a:lnTo>
                    <a:pt x="346229" y="295922"/>
                  </a:lnTo>
                  <a:cubicBezTo>
                    <a:pt x="346229" y="295922"/>
                    <a:pt x="346229" y="295922"/>
                    <a:pt x="346229" y="295922"/>
                  </a:cubicBezTo>
                  <a:lnTo>
                    <a:pt x="346229" y="295922"/>
                  </a:lnTo>
                  <a:lnTo>
                    <a:pt x="346229" y="295922"/>
                  </a:lnTo>
                  <a:lnTo>
                    <a:pt x="393576"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5" y="451282"/>
                  </a:lnTo>
                  <a:cubicBezTo>
                    <a:pt x="204186" y="451282"/>
                    <a:pt x="204186" y="452761"/>
                    <a:pt x="202706" y="452761"/>
                  </a:cubicBezTo>
                  <a:cubicBezTo>
                    <a:pt x="168675" y="476434"/>
                    <a:pt x="131685" y="495670"/>
                    <a:pt x="91735" y="510466"/>
                  </a:cubicBezTo>
                  <a:cubicBezTo>
                    <a:pt x="91735" y="510466"/>
                    <a:pt x="91735" y="510466"/>
                    <a:pt x="91735" y="510466"/>
                  </a:cubicBezTo>
                  <a:cubicBezTo>
                    <a:pt x="90256" y="510466"/>
                    <a:pt x="88777" y="511945"/>
                    <a:pt x="87297" y="511945"/>
                  </a:cubicBezTo>
                  <a:cubicBezTo>
                    <a:pt x="87297" y="511945"/>
                    <a:pt x="87297" y="511945"/>
                    <a:pt x="87297" y="511945"/>
                  </a:cubicBezTo>
                  <a:cubicBezTo>
                    <a:pt x="82858" y="513425"/>
                    <a:pt x="76939" y="514905"/>
                    <a:pt x="72500" y="516384"/>
                  </a:cubicBezTo>
                  <a:cubicBezTo>
                    <a:pt x="72500" y="516384"/>
                    <a:pt x="72500" y="516384"/>
                    <a:pt x="72500" y="516384"/>
                  </a:cubicBezTo>
                  <a:cubicBezTo>
                    <a:pt x="71021" y="516384"/>
                    <a:pt x="69541" y="517864"/>
                    <a:pt x="68062" y="517864"/>
                  </a:cubicBezTo>
                  <a:cubicBezTo>
                    <a:pt x="68062" y="517864"/>
                    <a:pt x="66583" y="517864"/>
                    <a:pt x="66583" y="517864"/>
                  </a:cubicBezTo>
                  <a:cubicBezTo>
                    <a:pt x="65102" y="517864"/>
                    <a:pt x="63623" y="517864"/>
                    <a:pt x="63623" y="519343"/>
                  </a:cubicBezTo>
                  <a:cubicBezTo>
                    <a:pt x="62143" y="519343"/>
                    <a:pt x="62143" y="519343"/>
                    <a:pt x="60664" y="519343"/>
                  </a:cubicBezTo>
                  <a:cubicBezTo>
                    <a:pt x="59184" y="519343"/>
                    <a:pt x="59184" y="519343"/>
                    <a:pt x="57704" y="520823"/>
                  </a:cubicBezTo>
                  <a:cubicBezTo>
                    <a:pt x="56225" y="520823"/>
                    <a:pt x="56225" y="520823"/>
                    <a:pt x="54745" y="520823"/>
                  </a:cubicBezTo>
                  <a:cubicBezTo>
                    <a:pt x="53266" y="520823"/>
                    <a:pt x="53266" y="520823"/>
                    <a:pt x="51786" y="522303"/>
                  </a:cubicBezTo>
                  <a:cubicBezTo>
                    <a:pt x="50306" y="522303"/>
                    <a:pt x="50306" y="522303"/>
                    <a:pt x="48827" y="523782"/>
                  </a:cubicBezTo>
                  <a:cubicBezTo>
                    <a:pt x="47347" y="523782"/>
                    <a:pt x="47347" y="523782"/>
                    <a:pt x="45868" y="523782"/>
                  </a:cubicBezTo>
                  <a:cubicBezTo>
                    <a:pt x="45868" y="523782"/>
                    <a:pt x="45868" y="523782"/>
                    <a:pt x="45868" y="523782"/>
                  </a:cubicBezTo>
                  <a:cubicBezTo>
                    <a:pt x="44388" y="523782"/>
                    <a:pt x="41429" y="525262"/>
                    <a:pt x="39949" y="525262"/>
                  </a:cubicBezTo>
                  <a:cubicBezTo>
                    <a:pt x="39949" y="525262"/>
                    <a:pt x="39949" y="525262"/>
                    <a:pt x="38470" y="525262"/>
                  </a:cubicBezTo>
                  <a:lnTo>
                    <a:pt x="38470" y="525262"/>
                  </a:lnTo>
                  <a:cubicBezTo>
                    <a:pt x="36990" y="525262"/>
                    <a:pt x="35510" y="526741"/>
                    <a:pt x="32551" y="526741"/>
                  </a:cubicBezTo>
                  <a:cubicBezTo>
                    <a:pt x="32551" y="526741"/>
                    <a:pt x="32551" y="526741"/>
                    <a:pt x="31071" y="526741"/>
                  </a:cubicBezTo>
                  <a:cubicBezTo>
                    <a:pt x="31071" y="526741"/>
                    <a:pt x="31071" y="526741"/>
                    <a:pt x="29592" y="526741"/>
                  </a:cubicBezTo>
                  <a:cubicBezTo>
                    <a:pt x="28112" y="526741"/>
                    <a:pt x="26633" y="526741"/>
                    <a:pt x="25153" y="528221"/>
                  </a:cubicBezTo>
                  <a:cubicBezTo>
                    <a:pt x="25153" y="528221"/>
                    <a:pt x="23673" y="528221"/>
                    <a:pt x="23673" y="528221"/>
                  </a:cubicBezTo>
                  <a:cubicBezTo>
                    <a:pt x="22194" y="528221"/>
                    <a:pt x="20714" y="528221"/>
                    <a:pt x="19235" y="529701"/>
                  </a:cubicBezTo>
                  <a:cubicBezTo>
                    <a:pt x="17755" y="529701"/>
                    <a:pt x="17755" y="529701"/>
                    <a:pt x="16275" y="529701"/>
                  </a:cubicBezTo>
                  <a:cubicBezTo>
                    <a:pt x="16275" y="529701"/>
                    <a:pt x="16275" y="529701"/>
                    <a:pt x="16275" y="529701"/>
                  </a:cubicBezTo>
                  <a:cubicBezTo>
                    <a:pt x="14796" y="529701"/>
                    <a:pt x="13316"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6" y="531180"/>
                    <a:pt x="432046" y="529701"/>
                    <a:pt x="432046" y="528221"/>
                  </a:cubicBezTo>
                  <a:cubicBezTo>
                    <a:pt x="392097" y="510466"/>
                    <a:pt x="355107" y="483832"/>
                    <a:pt x="321075" y="451282"/>
                  </a:cubicBezTo>
                  <a:lnTo>
                    <a:pt x="321075"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0" name="任意多边形: 形状 49"/>
            <p:cNvSpPr/>
            <p:nvPr/>
          </p:nvSpPr>
          <p:spPr>
            <a:xfrm>
              <a:off x="994446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1" name="任意多边形: 形状 50"/>
            <p:cNvSpPr/>
            <p:nvPr/>
          </p:nvSpPr>
          <p:spPr>
            <a:xfrm>
              <a:off x="980982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2" name="任意多边形: 形状 51"/>
            <p:cNvSpPr/>
            <p:nvPr/>
          </p:nvSpPr>
          <p:spPr>
            <a:xfrm>
              <a:off x="980982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3" name="任意多边形: 形状 52"/>
            <p:cNvSpPr/>
            <p:nvPr/>
          </p:nvSpPr>
          <p:spPr>
            <a:xfrm>
              <a:off x="980982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4" name="任意多边形: 形状 53"/>
            <p:cNvSpPr/>
            <p:nvPr/>
          </p:nvSpPr>
          <p:spPr>
            <a:xfrm>
              <a:off x="9586404" y="6685624"/>
              <a:ext cx="433526" cy="531180"/>
            </a:xfrm>
            <a:custGeom>
              <a:avLst/>
              <a:gdLst>
                <a:gd name="connsiteX0" fmla="*/ 112450 w 433526"/>
                <a:gd name="connsiteY0" fmla="*/ 79899 h 531180"/>
                <a:gd name="connsiteX1" fmla="*/ 87297 w 433526"/>
                <a:gd name="connsiteY1" fmla="*/ 235259 h 531180"/>
                <a:gd name="connsiteX2" fmla="*/ 87297 w 433526"/>
                <a:gd name="connsiteY2" fmla="*/ 235259 h 531180"/>
                <a:gd name="connsiteX3" fmla="*/ 87297 w 433526"/>
                <a:gd name="connsiteY3" fmla="*/ 235259 h 531180"/>
                <a:gd name="connsiteX4" fmla="*/ 87297 w 433526"/>
                <a:gd name="connsiteY4" fmla="*/ 235259 h 531180"/>
                <a:gd name="connsiteX5" fmla="*/ 39949 w 433526"/>
                <a:gd name="connsiteY5" fmla="*/ 531181 h 531180"/>
                <a:gd name="connsiteX6" fmla="*/ 152400 w 433526"/>
                <a:gd name="connsiteY6" fmla="*/ 531181 h 531180"/>
                <a:gd name="connsiteX7" fmla="*/ 224900 w 433526"/>
                <a:gd name="connsiteY7" fmla="*/ 81379 h 531180"/>
                <a:gd name="connsiteX8" fmla="*/ 224900 w 433526"/>
                <a:gd name="connsiteY8" fmla="*/ 81379 h 531180"/>
                <a:gd name="connsiteX9" fmla="*/ 224900 w 433526"/>
                <a:gd name="connsiteY9" fmla="*/ 81379 h 531180"/>
                <a:gd name="connsiteX10" fmla="*/ 224900 w 433526"/>
                <a:gd name="connsiteY10" fmla="*/ 81379 h 531180"/>
                <a:gd name="connsiteX11" fmla="*/ 224900 w 433526"/>
                <a:gd name="connsiteY11" fmla="*/ 81379 h 531180"/>
                <a:gd name="connsiteX12" fmla="*/ 224900 w 433526"/>
                <a:gd name="connsiteY12" fmla="*/ 81379 h 531180"/>
                <a:gd name="connsiteX13" fmla="*/ 224900 w 433526"/>
                <a:gd name="connsiteY13" fmla="*/ 81379 h 531180"/>
                <a:gd name="connsiteX14" fmla="*/ 224900 w 433526"/>
                <a:gd name="connsiteY14" fmla="*/ 81379 h 531180"/>
                <a:gd name="connsiteX15" fmla="*/ 224900 w 433526"/>
                <a:gd name="connsiteY15" fmla="*/ 81379 h 531180"/>
                <a:gd name="connsiteX16" fmla="*/ 224900 w 433526"/>
                <a:gd name="connsiteY16" fmla="*/ 81379 h 531180"/>
                <a:gd name="connsiteX17" fmla="*/ 227860 w 433526"/>
                <a:gd name="connsiteY17" fmla="*/ 79899 h 531180"/>
                <a:gd name="connsiteX18" fmla="*/ 230819 w 433526"/>
                <a:gd name="connsiteY18" fmla="*/ 78420 h 531180"/>
                <a:gd name="connsiteX19" fmla="*/ 341790 w 433526"/>
                <a:gd name="connsiteY19" fmla="*/ 20715 h 531180"/>
                <a:gd name="connsiteX20" fmla="*/ 341790 w 433526"/>
                <a:gd name="connsiteY20" fmla="*/ 20715 h 531180"/>
                <a:gd name="connsiteX21" fmla="*/ 346229 w 433526"/>
                <a:gd name="connsiteY21" fmla="*/ 19236 h 531180"/>
                <a:gd name="connsiteX22" fmla="*/ 346229 w 433526"/>
                <a:gd name="connsiteY22" fmla="*/ 19236 h 531180"/>
                <a:gd name="connsiteX23" fmla="*/ 361025 w 433526"/>
                <a:gd name="connsiteY23" fmla="*/ 14796 h 531180"/>
                <a:gd name="connsiteX24" fmla="*/ 361025 w 433526"/>
                <a:gd name="connsiteY24" fmla="*/ 14796 h 531180"/>
                <a:gd name="connsiteX25" fmla="*/ 365463 w 433526"/>
                <a:gd name="connsiteY25" fmla="*/ 13317 h 531180"/>
                <a:gd name="connsiteX26" fmla="*/ 366944 w 433526"/>
                <a:gd name="connsiteY26" fmla="*/ 13317 h 531180"/>
                <a:gd name="connsiteX27" fmla="*/ 369903 w 433526"/>
                <a:gd name="connsiteY27" fmla="*/ 11838 h 531180"/>
                <a:gd name="connsiteX28" fmla="*/ 372861 w 433526"/>
                <a:gd name="connsiteY28" fmla="*/ 11838 h 531180"/>
                <a:gd name="connsiteX29" fmla="*/ 375821 w 433526"/>
                <a:gd name="connsiteY29" fmla="*/ 10357 h 531180"/>
                <a:gd name="connsiteX30" fmla="*/ 378780 w 433526"/>
                <a:gd name="connsiteY30" fmla="*/ 10357 h 531180"/>
                <a:gd name="connsiteX31" fmla="*/ 381740 w 433526"/>
                <a:gd name="connsiteY31" fmla="*/ 8878 h 531180"/>
                <a:gd name="connsiteX32" fmla="*/ 384699 w 433526"/>
                <a:gd name="connsiteY32" fmla="*/ 7398 h 531180"/>
                <a:gd name="connsiteX33" fmla="*/ 387658 w 433526"/>
                <a:gd name="connsiteY33" fmla="*/ 7398 h 531180"/>
                <a:gd name="connsiteX34" fmla="*/ 387658 w 433526"/>
                <a:gd name="connsiteY34" fmla="*/ 7398 h 531180"/>
                <a:gd name="connsiteX35" fmla="*/ 393576 w 433526"/>
                <a:gd name="connsiteY35" fmla="*/ 5919 h 531180"/>
                <a:gd name="connsiteX36" fmla="*/ 395056 w 433526"/>
                <a:gd name="connsiteY36" fmla="*/ 5919 h 531180"/>
                <a:gd name="connsiteX37" fmla="*/ 395056 w 433526"/>
                <a:gd name="connsiteY37" fmla="*/ 5919 h 531180"/>
                <a:gd name="connsiteX38" fmla="*/ 400974 w 433526"/>
                <a:gd name="connsiteY38" fmla="*/ 4440 h 531180"/>
                <a:gd name="connsiteX39" fmla="*/ 402454 w 433526"/>
                <a:gd name="connsiteY39" fmla="*/ 4440 h 531180"/>
                <a:gd name="connsiteX40" fmla="*/ 403934 w 433526"/>
                <a:gd name="connsiteY40" fmla="*/ 4440 h 531180"/>
                <a:gd name="connsiteX41" fmla="*/ 408372 w 433526"/>
                <a:gd name="connsiteY41" fmla="*/ 2959 h 531180"/>
                <a:gd name="connsiteX42" fmla="*/ 409852 w 433526"/>
                <a:gd name="connsiteY42" fmla="*/ 2959 h 531180"/>
                <a:gd name="connsiteX43" fmla="*/ 414291 w 433526"/>
                <a:gd name="connsiteY43" fmla="*/ 1480 h 531180"/>
                <a:gd name="connsiteX44" fmla="*/ 417250 w 433526"/>
                <a:gd name="connsiteY44" fmla="*/ 1480 h 531180"/>
                <a:gd name="connsiteX45" fmla="*/ 417250 w 433526"/>
                <a:gd name="connsiteY45" fmla="*/ 1480 h 531180"/>
                <a:gd name="connsiteX46" fmla="*/ 421689 w 433526"/>
                <a:gd name="connsiteY46" fmla="*/ 1480 h 531180"/>
                <a:gd name="connsiteX47" fmla="*/ 421689 w 433526"/>
                <a:gd name="connsiteY47" fmla="*/ 1480 h 531180"/>
                <a:gd name="connsiteX48" fmla="*/ 421689 w 433526"/>
                <a:gd name="connsiteY48" fmla="*/ 1480 h 531180"/>
                <a:gd name="connsiteX49" fmla="*/ 433526 w 433526"/>
                <a:gd name="connsiteY49" fmla="*/ 0 h 531180"/>
                <a:gd name="connsiteX50" fmla="*/ 433526 w 433526"/>
                <a:gd name="connsiteY50" fmla="*/ 0 h 531180"/>
                <a:gd name="connsiteX51" fmla="*/ 1479 w 433526"/>
                <a:gd name="connsiteY51" fmla="*/ 0 h 531180"/>
                <a:gd name="connsiteX52" fmla="*/ 0 w 433526"/>
                <a:gd name="connsiteY52" fmla="*/ 2959 h 531180"/>
                <a:gd name="connsiteX53" fmla="*/ 112450 w 433526"/>
                <a:gd name="connsiteY53" fmla="*/ 79899 h 531180"/>
                <a:gd name="connsiteX54" fmla="*/ 112450 w 43352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3526" h="531180">
                  <a:moveTo>
                    <a:pt x="112450" y="79899"/>
                  </a:moveTo>
                  <a:lnTo>
                    <a:pt x="87297" y="235259"/>
                  </a:lnTo>
                  <a:cubicBezTo>
                    <a:pt x="87297" y="235259"/>
                    <a:pt x="87297" y="235259"/>
                    <a:pt x="87297" y="235259"/>
                  </a:cubicBezTo>
                  <a:lnTo>
                    <a:pt x="87297" y="235259"/>
                  </a:lnTo>
                  <a:lnTo>
                    <a:pt x="87297" y="235259"/>
                  </a:lnTo>
                  <a:lnTo>
                    <a:pt x="39949" y="531181"/>
                  </a:lnTo>
                  <a:lnTo>
                    <a:pt x="152400" y="531181"/>
                  </a:lnTo>
                  <a:lnTo>
                    <a:pt x="224900" y="81379"/>
                  </a:lnTo>
                  <a:lnTo>
                    <a:pt x="224900" y="81379"/>
                  </a:lnTo>
                  <a:cubicBezTo>
                    <a:pt x="224900" y="81379"/>
                    <a:pt x="224900" y="81379"/>
                    <a:pt x="224900" y="81379"/>
                  </a:cubicBezTo>
                  <a:lnTo>
                    <a:pt x="224900" y="81379"/>
                  </a:lnTo>
                  <a:cubicBezTo>
                    <a:pt x="224900" y="81379"/>
                    <a:pt x="224900" y="81379"/>
                    <a:pt x="224900" y="81379"/>
                  </a:cubicBezTo>
                  <a:lnTo>
                    <a:pt x="224900" y="81379"/>
                  </a:lnTo>
                  <a:lnTo>
                    <a:pt x="224900" y="81379"/>
                  </a:lnTo>
                  <a:lnTo>
                    <a:pt x="224900" y="81379"/>
                  </a:lnTo>
                  <a:lnTo>
                    <a:pt x="224900" y="81379"/>
                  </a:lnTo>
                  <a:lnTo>
                    <a:pt x="224900" y="81379"/>
                  </a:lnTo>
                  <a:lnTo>
                    <a:pt x="227860" y="79899"/>
                  </a:lnTo>
                  <a:cubicBezTo>
                    <a:pt x="229340" y="79899"/>
                    <a:pt x="229340" y="78420"/>
                    <a:pt x="230819" y="78420"/>
                  </a:cubicBezTo>
                  <a:cubicBezTo>
                    <a:pt x="264850" y="54746"/>
                    <a:pt x="301840" y="35511"/>
                    <a:pt x="341790" y="20715"/>
                  </a:cubicBezTo>
                  <a:cubicBezTo>
                    <a:pt x="341790" y="20715"/>
                    <a:pt x="341790" y="20715"/>
                    <a:pt x="341790" y="20715"/>
                  </a:cubicBezTo>
                  <a:cubicBezTo>
                    <a:pt x="343269" y="20715"/>
                    <a:pt x="344749" y="19236"/>
                    <a:pt x="346229" y="19236"/>
                  </a:cubicBezTo>
                  <a:cubicBezTo>
                    <a:pt x="346229" y="19236"/>
                    <a:pt x="346229" y="19236"/>
                    <a:pt x="346229" y="19236"/>
                  </a:cubicBezTo>
                  <a:cubicBezTo>
                    <a:pt x="350667" y="17756"/>
                    <a:pt x="356586" y="16276"/>
                    <a:pt x="361025" y="14796"/>
                  </a:cubicBezTo>
                  <a:cubicBezTo>
                    <a:pt x="361025" y="14796"/>
                    <a:pt x="361025" y="14796"/>
                    <a:pt x="361025" y="14796"/>
                  </a:cubicBezTo>
                  <a:cubicBezTo>
                    <a:pt x="362505" y="14796"/>
                    <a:pt x="363984" y="13317"/>
                    <a:pt x="365463" y="13317"/>
                  </a:cubicBezTo>
                  <a:cubicBezTo>
                    <a:pt x="365463" y="13317"/>
                    <a:pt x="366944" y="13317"/>
                    <a:pt x="366944" y="13317"/>
                  </a:cubicBezTo>
                  <a:cubicBezTo>
                    <a:pt x="368423" y="13317"/>
                    <a:pt x="369903" y="13317"/>
                    <a:pt x="369903" y="11838"/>
                  </a:cubicBezTo>
                  <a:cubicBezTo>
                    <a:pt x="371382" y="11838"/>
                    <a:pt x="371382" y="11838"/>
                    <a:pt x="372861" y="11838"/>
                  </a:cubicBezTo>
                  <a:cubicBezTo>
                    <a:pt x="374342" y="11838"/>
                    <a:pt x="374342" y="11838"/>
                    <a:pt x="375821" y="10357"/>
                  </a:cubicBezTo>
                  <a:cubicBezTo>
                    <a:pt x="377301" y="10357"/>
                    <a:pt x="377301" y="10357"/>
                    <a:pt x="378780" y="10357"/>
                  </a:cubicBezTo>
                  <a:cubicBezTo>
                    <a:pt x="380259" y="10357"/>
                    <a:pt x="380259" y="10357"/>
                    <a:pt x="381740" y="8878"/>
                  </a:cubicBezTo>
                  <a:cubicBezTo>
                    <a:pt x="383219" y="8878"/>
                    <a:pt x="383219" y="8878"/>
                    <a:pt x="384699" y="7398"/>
                  </a:cubicBezTo>
                  <a:cubicBezTo>
                    <a:pt x="386178" y="7398"/>
                    <a:pt x="386178" y="7398"/>
                    <a:pt x="387658" y="7398"/>
                  </a:cubicBezTo>
                  <a:cubicBezTo>
                    <a:pt x="387658" y="7398"/>
                    <a:pt x="387658" y="7398"/>
                    <a:pt x="387658" y="7398"/>
                  </a:cubicBezTo>
                  <a:cubicBezTo>
                    <a:pt x="389138" y="7398"/>
                    <a:pt x="392097" y="5919"/>
                    <a:pt x="393576" y="5919"/>
                  </a:cubicBezTo>
                  <a:cubicBezTo>
                    <a:pt x="393576" y="5919"/>
                    <a:pt x="393576" y="5919"/>
                    <a:pt x="395056" y="5919"/>
                  </a:cubicBezTo>
                  <a:lnTo>
                    <a:pt x="395056" y="5919"/>
                  </a:lnTo>
                  <a:cubicBezTo>
                    <a:pt x="396536" y="5919"/>
                    <a:pt x="398015" y="4440"/>
                    <a:pt x="400974" y="4440"/>
                  </a:cubicBezTo>
                  <a:cubicBezTo>
                    <a:pt x="400974" y="4440"/>
                    <a:pt x="400974" y="4440"/>
                    <a:pt x="402454" y="4440"/>
                  </a:cubicBezTo>
                  <a:cubicBezTo>
                    <a:pt x="402454" y="4440"/>
                    <a:pt x="402454" y="4440"/>
                    <a:pt x="403934" y="4440"/>
                  </a:cubicBezTo>
                  <a:cubicBezTo>
                    <a:pt x="405413" y="4440"/>
                    <a:pt x="406893" y="4440"/>
                    <a:pt x="408372" y="2959"/>
                  </a:cubicBezTo>
                  <a:cubicBezTo>
                    <a:pt x="408372" y="2959"/>
                    <a:pt x="409852" y="2959"/>
                    <a:pt x="409852" y="2959"/>
                  </a:cubicBezTo>
                  <a:cubicBezTo>
                    <a:pt x="411332" y="2959"/>
                    <a:pt x="412811" y="2959"/>
                    <a:pt x="414291" y="1480"/>
                  </a:cubicBezTo>
                  <a:cubicBezTo>
                    <a:pt x="415771" y="1480"/>
                    <a:pt x="415771" y="1480"/>
                    <a:pt x="417250" y="1480"/>
                  </a:cubicBezTo>
                  <a:cubicBezTo>
                    <a:pt x="417250" y="1480"/>
                    <a:pt x="417250" y="1480"/>
                    <a:pt x="417250" y="1480"/>
                  </a:cubicBezTo>
                  <a:cubicBezTo>
                    <a:pt x="418730" y="1480"/>
                    <a:pt x="420209" y="1480"/>
                    <a:pt x="421689" y="1480"/>
                  </a:cubicBezTo>
                  <a:cubicBezTo>
                    <a:pt x="421689" y="1480"/>
                    <a:pt x="421689" y="1480"/>
                    <a:pt x="421689" y="1480"/>
                  </a:cubicBezTo>
                  <a:cubicBezTo>
                    <a:pt x="421689" y="1480"/>
                    <a:pt x="421689" y="1480"/>
                    <a:pt x="421689" y="1480"/>
                  </a:cubicBezTo>
                  <a:cubicBezTo>
                    <a:pt x="426128" y="1480"/>
                    <a:pt x="429087" y="0"/>
                    <a:pt x="433526" y="0"/>
                  </a:cubicBezTo>
                  <a:cubicBezTo>
                    <a:pt x="433526" y="0"/>
                    <a:pt x="433526" y="0"/>
                    <a:pt x="433526" y="0"/>
                  </a:cubicBezTo>
                  <a:lnTo>
                    <a:pt x="1479" y="0"/>
                  </a:lnTo>
                  <a:cubicBezTo>
                    <a:pt x="0" y="0"/>
                    <a:pt x="0" y="1480"/>
                    <a:pt x="0" y="2959"/>
                  </a:cubicBezTo>
                  <a:cubicBezTo>
                    <a:pt x="41429" y="20715"/>
                    <a:pt x="78419" y="48828"/>
                    <a:pt x="112450" y="79899"/>
                  </a:cubicBezTo>
                  <a:lnTo>
                    <a:pt x="112450"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5" name="任意多边形: 形状 54"/>
            <p:cNvSpPr/>
            <p:nvPr/>
          </p:nvSpPr>
          <p:spPr>
            <a:xfrm>
              <a:off x="9809825"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6" name="任意多边形: 形状 55"/>
            <p:cNvSpPr/>
            <p:nvPr/>
          </p:nvSpPr>
          <p:spPr>
            <a:xfrm>
              <a:off x="9305278"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7" name="任意多边形: 形状 56"/>
            <p:cNvSpPr/>
            <p:nvPr/>
          </p:nvSpPr>
          <p:spPr>
            <a:xfrm>
              <a:off x="9305278"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8" name="任意多边形: 形状 57"/>
            <p:cNvSpPr/>
            <p:nvPr/>
          </p:nvSpPr>
          <p:spPr>
            <a:xfrm>
              <a:off x="9305278"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9" name="任意多边形: 形状 58"/>
            <p:cNvSpPr/>
            <p:nvPr/>
          </p:nvSpPr>
          <p:spPr>
            <a:xfrm>
              <a:off x="9083336" y="6682665"/>
              <a:ext cx="432045" cy="531180"/>
            </a:xfrm>
            <a:custGeom>
              <a:avLst/>
              <a:gdLst>
                <a:gd name="connsiteX0" fmla="*/ 110971 w 432045"/>
                <a:gd name="connsiteY0" fmla="*/ 451282 h 531180"/>
                <a:gd name="connsiteX1" fmla="*/ 85817 w 432045"/>
                <a:gd name="connsiteY1" fmla="*/ 295922 h 531180"/>
                <a:gd name="connsiteX2" fmla="*/ 85817 w 432045"/>
                <a:gd name="connsiteY2" fmla="*/ 295922 h 531180"/>
                <a:gd name="connsiteX3" fmla="*/ 85817 w 432045"/>
                <a:gd name="connsiteY3" fmla="*/ 295922 h 531180"/>
                <a:gd name="connsiteX4" fmla="*/ 85817 w 432045"/>
                <a:gd name="connsiteY4" fmla="*/ 295922 h 531180"/>
                <a:gd name="connsiteX5" fmla="*/ 38470 w 432045"/>
                <a:gd name="connsiteY5" fmla="*/ 0 h 531180"/>
                <a:gd name="connsiteX6" fmla="*/ 150920 w 432045"/>
                <a:gd name="connsiteY6" fmla="*/ 0 h 531180"/>
                <a:gd name="connsiteX7" fmla="*/ 223421 w 432045"/>
                <a:gd name="connsiteY7" fmla="*/ 449801 h 531180"/>
                <a:gd name="connsiteX8" fmla="*/ 223421 w 432045"/>
                <a:gd name="connsiteY8" fmla="*/ 449801 h 531180"/>
                <a:gd name="connsiteX9" fmla="*/ 223421 w 432045"/>
                <a:gd name="connsiteY9" fmla="*/ 449801 h 531180"/>
                <a:gd name="connsiteX10" fmla="*/ 223421 w 432045"/>
                <a:gd name="connsiteY10" fmla="*/ 449801 h 531180"/>
                <a:gd name="connsiteX11" fmla="*/ 223421 w 432045"/>
                <a:gd name="connsiteY11" fmla="*/ 449801 h 531180"/>
                <a:gd name="connsiteX12" fmla="*/ 223421 w 432045"/>
                <a:gd name="connsiteY12" fmla="*/ 449801 h 531180"/>
                <a:gd name="connsiteX13" fmla="*/ 223421 w 432045"/>
                <a:gd name="connsiteY13" fmla="*/ 449801 h 531180"/>
                <a:gd name="connsiteX14" fmla="*/ 223421 w 432045"/>
                <a:gd name="connsiteY14" fmla="*/ 449801 h 531180"/>
                <a:gd name="connsiteX15" fmla="*/ 223421 w 432045"/>
                <a:gd name="connsiteY15" fmla="*/ 449801 h 531180"/>
                <a:gd name="connsiteX16" fmla="*/ 223421 w 432045"/>
                <a:gd name="connsiteY16" fmla="*/ 449801 h 531180"/>
                <a:gd name="connsiteX17" fmla="*/ 226380 w 432045"/>
                <a:gd name="connsiteY17" fmla="*/ 451282 h 531180"/>
                <a:gd name="connsiteX18" fmla="*/ 229340 w 432045"/>
                <a:gd name="connsiteY18" fmla="*/ 452761 h 531180"/>
                <a:gd name="connsiteX19" fmla="*/ 340311 w 432045"/>
                <a:gd name="connsiteY19" fmla="*/ 510466 h 531180"/>
                <a:gd name="connsiteX20" fmla="*/ 340311 w 432045"/>
                <a:gd name="connsiteY20" fmla="*/ 510466 h 531180"/>
                <a:gd name="connsiteX21" fmla="*/ 344749 w 432045"/>
                <a:gd name="connsiteY21" fmla="*/ 511945 h 531180"/>
                <a:gd name="connsiteX22" fmla="*/ 344749 w 432045"/>
                <a:gd name="connsiteY22" fmla="*/ 511945 h 531180"/>
                <a:gd name="connsiteX23" fmla="*/ 359545 w 432045"/>
                <a:gd name="connsiteY23" fmla="*/ 516384 h 531180"/>
                <a:gd name="connsiteX24" fmla="*/ 359545 w 432045"/>
                <a:gd name="connsiteY24" fmla="*/ 516384 h 531180"/>
                <a:gd name="connsiteX25" fmla="*/ 363984 w 432045"/>
                <a:gd name="connsiteY25" fmla="*/ 517864 h 531180"/>
                <a:gd name="connsiteX26" fmla="*/ 365463 w 432045"/>
                <a:gd name="connsiteY26" fmla="*/ 517864 h 531180"/>
                <a:gd name="connsiteX27" fmla="*/ 368423 w 432045"/>
                <a:gd name="connsiteY27" fmla="*/ 519343 h 531180"/>
                <a:gd name="connsiteX28" fmla="*/ 371382 w 432045"/>
                <a:gd name="connsiteY28" fmla="*/ 519343 h 531180"/>
                <a:gd name="connsiteX29" fmla="*/ 374342 w 432045"/>
                <a:gd name="connsiteY29" fmla="*/ 520823 h 531180"/>
                <a:gd name="connsiteX30" fmla="*/ 377301 w 432045"/>
                <a:gd name="connsiteY30" fmla="*/ 520823 h 531180"/>
                <a:gd name="connsiteX31" fmla="*/ 380259 w 432045"/>
                <a:gd name="connsiteY31" fmla="*/ 522303 h 531180"/>
                <a:gd name="connsiteX32" fmla="*/ 383219 w 432045"/>
                <a:gd name="connsiteY32" fmla="*/ 523782 h 531180"/>
                <a:gd name="connsiteX33" fmla="*/ 386178 w 432045"/>
                <a:gd name="connsiteY33" fmla="*/ 523782 h 531180"/>
                <a:gd name="connsiteX34" fmla="*/ 386178 w 432045"/>
                <a:gd name="connsiteY34" fmla="*/ 523782 h 531180"/>
                <a:gd name="connsiteX35" fmla="*/ 392097 w 432045"/>
                <a:gd name="connsiteY35" fmla="*/ 525262 h 531180"/>
                <a:gd name="connsiteX36" fmla="*/ 393576 w 432045"/>
                <a:gd name="connsiteY36" fmla="*/ 525262 h 531180"/>
                <a:gd name="connsiteX37" fmla="*/ 393576 w 432045"/>
                <a:gd name="connsiteY37" fmla="*/ 525262 h 531180"/>
                <a:gd name="connsiteX38" fmla="*/ 399495 w 432045"/>
                <a:gd name="connsiteY38" fmla="*/ 526741 h 531180"/>
                <a:gd name="connsiteX39" fmla="*/ 400974 w 432045"/>
                <a:gd name="connsiteY39" fmla="*/ 526741 h 531180"/>
                <a:gd name="connsiteX40" fmla="*/ 402454 w 432045"/>
                <a:gd name="connsiteY40" fmla="*/ 526741 h 531180"/>
                <a:gd name="connsiteX41" fmla="*/ 406893 w 432045"/>
                <a:gd name="connsiteY41" fmla="*/ 528221 h 531180"/>
                <a:gd name="connsiteX42" fmla="*/ 408372 w 432045"/>
                <a:gd name="connsiteY42" fmla="*/ 528221 h 531180"/>
                <a:gd name="connsiteX43" fmla="*/ 412811 w 432045"/>
                <a:gd name="connsiteY43" fmla="*/ 529701 h 531180"/>
                <a:gd name="connsiteX44" fmla="*/ 415771 w 432045"/>
                <a:gd name="connsiteY44" fmla="*/ 529701 h 531180"/>
                <a:gd name="connsiteX45" fmla="*/ 415771 w 432045"/>
                <a:gd name="connsiteY45" fmla="*/ 529701 h 531180"/>
                <a:gd name="connsiteX46" fmla="*/ 420209 w 432045"/>
                <a:gd name="connsiteY46" fmla="*/ 529701 h 531180"/>
                <a:gd name="connsiteX47" fmla="*/ 420209 w 432045"/>
                <a:gd name="connsiteY47" fmla="*/ 529701 h 531180"/>
                <a:gd name="connsiteX48" fmla="*/ 420209 w 432045"/>
                <a:gd name="connsiteY48" fmla="*/ 529701 h 531180"/>
                <a:gd name="connsiteX49" fmla="*/ 432046 w 432045"/>
                <a:gd name="connsiteY49" fmla="*/ 531180 h 531180"/>
                <a:gd name="connsiteX50" fmla="*/ 432046 w 432045"/>
                <a:gd name="connsiteY50" fmla="*/ 531180 h 531180"/>
                <a:gd name="connsiteX51" fmla="*/ 1479 w 432045"/>
                <a:gd name="connsiteY51" fmla="*/ 531180 h 531180"/>
                <a:gd name="connsiteX52" fmla="*/ 0 w 432045"/>
                <a:gd name="connsiteY52" fmla="*/ 528221 h 531180"/>
                <a:gd name="connsiteX53" fmla="*/ 110971 w 432045"/>
                <a:gd name="connsiteY53" fmla="*/ 451282 h 531180"/>
                <a:gd name="connsiteX54" fmla="*/ 110971 w 432045"/>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5" h="531180">
                  <a:moveTo>
                    <a:pt x="110971" y="451282"/>
                  </a:moveTo>
                  <a:lnTo>
                    <a:pt x="85817" y="295922"/>
                  </a:lnTo>
                  <a:cubicBezTo>
                    <a:pt x="85817" y="295922"/>
                    <a:pt x="85817" y="295922"/>
                    <a:pt x="85817" y="295922"/>
                  </a:cubicBezTo>
                  <a:lnTo>
                    <a:pt x="85817" y="295922"/>
                  </a:lnTo>
                  <a:lnTo>
                    <a:pt x="85817" y="295922"/>
                  </a:lnTo>
                  <a:lnTo>
                    <a:pt x="38470" y="0"/>
                  </a:lnTo>
                  <a:lnTo>
                    <a:pt x="150920"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0"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69" y="511945"/>
                    <a:pt x="344749" y="511945"/>
                  </a:cubicBezTo>
                  <a:cubicBezTo>
                    <a:pt x="344749" y="511945"/>
                    <a:pt x="344749" y="511945"/>
                    <a:pt x="344749" y="511945"/>
                  </a:cubicBezTo>
                  <a:cubicBezTo>
                    <a:pt x="349188" y="513425"/>
                    <a:pt x="355107" y="514905"/>
                    <a:pt x="359545" y="516384"/>
                  </a:cubicBezTo>
                  <a:cubicBezTo>
                    <a:pt x="359545" y="516384"/>
                    <a:pt x="359545" y="516384"/>
                    <a:pt x="359545" y="516384"/>
                  </a:cubicBezTo>
                  <a:cubicBezTo>
                    <a:pt x="361025" y="516384"/>
                    <a:pt x="362505" y="517864"/>
                    <a:pt x="363984" y="517864"/>
                  </a:cubicBezTo>
                  <a:cubicBezTo>
                    <a:pt x="363984" y="517864"/>
                    <a:pt x="365463" y="517864"/>
                    <a:pt x="365463" y="517864"/>
                  </a:cubicBezTo>
                  <a:cubicBezTo>
                    <a:pt x="366944" y="517864"/>
                    <a:pt x="368423" y="517864"/>
                    <a:pt x="368423" y="519343"/>
                  </a:cubicBezTo>
                  <a:cubicBezTo>
                    <a:pt x="369903" y="519343"/>
                    <a:pt x="369903" y="519343"/>
                    <a:pt x="371382" y="519343"/>
                  </a:cubicBezTo>
                  <a:cubicBezTo>
                    <a:pt x="372861" y="519343"/>
                    <a:pt x="372861" y="519343"/>
                    <a:pt x="374342" y="520823"/>
                  </a:cubicBezTo>
                  <a:cubicBezTo>
                    <a:pt x="375821" y="520823"/>
                    <a:pt x="375821" y="520823"/>
                    <a:pt x="377301" y="520823"/>
                  </a:cubicBezTo>
                  <a:cubicBezTo>
                    <a:pt x="378780" y="520823"/>
                    <a:pt x="378780" y="520823"/>
                    <a:pt x="380259" y="522303"/>
                  </a:cubicBezTo>
                  <a:cubicBezTo>
                    <a:pt x="381740" y="522303"/>
                    <a:pt x="381740" y="522303"/>
                    <a:pt x="383219" y="523782"/>
                  </a:cubicBezTo>
                  <a:cubicBezTo>
                    <a:pt x="384699" y="523782"/>
                    <a:pt x="384699" y="523782"/>
                    <a:pt x="386178" y="523782"/>
                  </a:cubicBezTo>
                  <a:cubicBezTo>
                    <a:pt x="386178" y="523782"/>
                    <a:pt x="386178" y="523782"/>
                    <a:pt x="386178" y="523782"/>
                  </a:cubicBezTo>
                  <a:cubicBezTo>
                    <a:pt x="387658" y="523782"/>
                    <a:pt x="390617" y="525262"/>
                    <a:pt x="392097" y="525262"/>
                  </a:cubicBezTo>
                  <a:cubicBezTo>
                    <a:pt x="392097" y="525262"/>
                    <a:pt x="392097" y="525262"/>
                    <a:pt x="393576" y="525262"/>
                  </a:cubicBezTo>
                  <a:lnTo>
                    <a:pt x="393576" y="525262"/>
                  </a:lnTo>
                  <a:cubicBezTo>
                    <a:pt x="395056" y="525262"/>
                    <a:pt x="396536" y="526741"/>
                    <a:pt x="399495" y="526741"/>
                  </a:cubicBezTo>
                  <a:cubicBezTo>
                    <a:pt x="399495" y="526741"/>
                    <a:pt x="399495" y="526741"/>
                    <a:pt x="400974" y="526741"/>
                  </a:cubicBezTo>
                  <a:cubicBezTo>
                    <a:pt x="400974" y="526741"/>
                    <a:pt x="400974" y="526741"/>
                    <a:pt x="402454" y="526741"/>
                  </a:cubicBezTo>
                  <a:cubicBezTo>
                    <a:pt x="403934" y="526741"/>
                    <a:pt x="405413" y="526741"/>
                    <a:pt x="406893" y="528221"/>
                  </a:cubicBezTo>
                  <a:cubicBezTo>
                    <a:pt x="406893" y="528221"/>
                    <a:pt x="408372" y="528221"/>
                    <a:pt x="408372" y="528221"/>
                  </a:cubicBezTo>
                  <a:cubicBezTo>
                    <a:pt x="409852" y="528221"/>
                    <a:pt x="411332" y="528221"/>
                    <a:pt x="412811" y="529701"/>
                  </a:cubicBezTo>
                  <a:cubicBezTo>
                    <a:pt x="414291" y="529701"/>
                    <a:pt x="414291" y="529701"/>
                    <a:pt x="415771" y="529701"/>
                  </a:cubicBezTo>
                  <a:cubicBezTo>
                    <a:pt x="415771" y="529701"/>
                    <a:pt x="415771" y="529701"/>
                    <a:pt x="415771" y="529701"/>
                  </a:cubicBezTo>
                  <a:cubicBezTo>
                    <a:pt x="417250" y="529701"/>
                    <a:pt x="418730" y="529701"/>
                    <a:pt x="420209" y="529701"/>
                  </a:cubicBezTo>
                  <a:cubicBezTo>
                    <a:pt x="420209" y="529701"/>
                    <a:pt x="420209" y="529701"/>
                    <a:pt x="420209" y="529701"/>
                  </a:cubicBezTo>
                  <a:cubicBezTo>
                    <a:pt x="420209" y="529701"/>
                    <a:pt x="420209" y="529701"/>
                    <a:pt x="420209" y="529701"/>
                  </a:cubicBezTo>
                  <a:cubicBezTo>
                    <a:pt x="424648" y="529701"/>
                    <a:pt x="427607" y="531180"/>
                    <a:pt x="432046" y="531180"/>
                  </a:cubicBezTo>
                  <a:cubicBezTo>
                    <a:pt x="432046" y="531180"/>
                    <a:pt x="432046" y="531180"/>
                    <a:pt x="432046" y="531180"/>
                  </a:cubicBezTo>
                  <a:lnTo>
                    <a:pt x="1479" y="531180"/>
                  </a:lnTo>
                  <a:cubicBezTo>
                    <a:pt x="0" y="531180"/>
                    <a:pt x="0" y="529701"/>
                    <a:pt x="0" y="528221"/>
                  </a:cubicBezTo>
                  <a:cubicBezTo>
                    <a:pt x="39949" y="510466"/>
                    <a:pt x="76939"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0" name="任意多边形: 形状 59"/>
            <p:cNvSpPr/>
            <p:nvPr/>
          </p:nvSpPr>
          <p:spPr>
            <a:xfrm>
              <a:off x="9305278"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1" name="任意多边形: 形状 60"/>
            <p:cNvSpPr/>
            <p:nvPr/>
          </p:nvSpPr>
          <p:spPr>
            <a:xfrm>
              <a:off x="9438443"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2" name="任意多边形: 形状 61"/>
            <p:cNvSpPr/>
            <p:nvPr/>
          </p:nvSpPr>
          <p:spPr>
            <a:xfrm>
              <a:off x="9438443"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3" name="任意多边形: 形状 62"/>
            <p:cNvSpPr/>
            <p:nvPr/>
          </p:nvSpPr>
          <p:spPr>
            <a:xfrm>
              <a:off x="9438443"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4" name="任意多边形: 形状 63"/>
            <p:cNvSpPr/>
            <p:nvPr/>
          </p:nvSpPr>
          <p:spPr>
            <a:xfrm>
              <a:off x="9229817" y="6685624"/>
              <a:ext cx="432046" cy="531180"/>
            </a:xfrm>
            <a:custGeom>
              <a:avLst/>
              <a:gdLst>
                <a:gd name="connsiteX0" fmla="*/ 321076 w 432046"/>
                <a:gd name="connsiteY0" fmla="*/ 79899 h 531180"/>
                <a:gd name="connsiteX1" fmla="*/ 346230 w 432046"/>
                <a:gd name="connsiteY1" fmla="*/ 235259 h 531180"/>
                <a:gd name="connsiteX2" fmla="*/ 346230 w 432046"/>
                <a:gd name="connsiteY2" fmla="*/ 235259 h 531180"/>
                <a:gd name="connsiteX3" fmla="*/ 346230 w 432046"/>
                <a:gd name="connsiteY3" fmla="*/ 235259 h 531180"/>
                <a:gd name="connsiteX4" fmla="*/ 346230 w 432046"/>
                <a:gd name="connsiteY4" fmla="*/ 235259 h 531180"/>
                <a:gd name="connsiteX5" fmla="*/ 393577 w 432046"/>
                <a:gd name="connsiteY5" fmla="*/ 531181 h 531180"/>
                <a:gd name="connsiteX6" fmla="*/ 281126 w 432046"/>
                <a:gd name="connsiteY6" fmla="*/ 531181 h 531180"/>
                <a:gd name="connsiteX7" fmla="*/ 208626 w 432046"/>
                <a:gd name="connsiteY7" fmla="*/ 81379 h 531180"/>
                <a:gd name="connsiteX8" fmla="*/ 208626 w 432046"/>
                <a:gd name="connsiteY8" fmla="*/ 81379 h 531180"/>
                <a:gd name="connsiteX9" fmla="*/ 208626 w 432046"/>
                <a:gd name="connsiteY9" fmla="*/ 81379 h 531180"/>
                <a:gd name="connsiteX10" fmla="*/ 208626 w 432046"/>
                <a:gd name="connsiteY10" fmla="*/ 81379 h 531180"/>
                <a:gd name="connsiteX11" fmla="*/ 208626 w 432046"/>
                <a:gd name="connsiteY11" fmla="*/ 81379 h 531180"/>
                <a:gd name="connsiteX12" fmla="*/ 208626 w 432046"/>
                <a:gd name="connsiteY12" fmla="*/ 81379 h 531180"/>
                <a:gd name="connsiteX13" fmla="*/ 208626 w 432046"/>
                <a:gd name="connsiteY13" fmla="*/ 81379 h 531180"/>
                <a:gd name="connsiteX14" fmla="*/ 208626 w 432046"/>
                <a:gd name="connsiteY14" fmla="*/ 81379 h 531180"/>
                <a:gd name="connsiteX15" fmla="*/ 208626 w 432046"/>
                <a:gd name="connsiteY15" fmla="*/ 81379 h 531180"/>
                <a:gd name="connsiteX16" fmla="*/ 208626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3 w 432046"/>
                <a:gd name="connsiteY25" fmla="*/ 13317 h 531180"/>
                <a:gd name="connsiteX26" fmla="*/ 66583 w 432046"/>
                <a:gd name="connsiteY26" fmla="*/ 13317 h 531180"/>
                <a:gd name="connsiteX27" fmla="*/ 63623 w 432046"/>
                <a:gd name="connsiteY27" fmla="*/ 11838 h 531180"/>
                <a:gd name="connsiteX28" fmla="*/ 60665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9 w 432046"/>
                <a:gd name="connsiteY33" fmla="*/ 7398 h 531180"/>
                <a:gd name="connsiteX34" fmla="*/ 45869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2 w 432046"/>
                <a:gd name="connsiteY39" fmla="*/ 4440 h 531180"/>
                <a:gd name="connsiteX40" fmla="*/ 29592 w 432046"/>
                <a:gd name="connsiteY40" fmla="*/ 4440 h 531180"/>
                <a:gd name="connsiteX41" fmla="*/ 25154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8 w 432046"/>
                <a:gd name="connsiteY51" fmla="*/ 0 h 531180"/>
                <a:gd name="connsiteX52" fmla="*/ 432047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30" y="235259"/>
                  </a:lnTo>
                  <a:cubicBezTo>
                    <a:pt x="346230" y="235259"/>
                    <a:pt x="346230" y="235259"/>
                    <a:pt x="346230" y="235259"/>
                  </a:cubicBezTo>
                  <a:lnTo>
                    <a:pt x="346230" y="235259"/>
                  </a:lnTo>
                  <a:lnTo>
                    <a:pt x="346230" y="235259"/>
                  </a:lnTo>
                  <a:lnTo>
                    <a:pt x="393577" y="531181"/>
                  </a:lnTo>
                  <a:lnTo>
                    <a:pt x="281126" y="531181"/>
                  </a:lnTo>
                  <a:lnTo>
                    <a:pt x="208626" y="81379"/>
                  </a:lnTo>
                  <a:lnTo>
                    <a:pt x="208626" y="81379"/>
                  </a:lnTo>
                  <a:cubicBezTo>
                    <a:pt x="208626" y="81379"/>
                    <a:pt x="208626" y="81379"/>
                    <a:pt x="208626" y="81379"/>
                  </a:cubicBezTo>
                  <a:lnTo>
                    <a:pt x="208626" y="81379"/>
                  </a:lnTo>
                  <a:cubicBezTo>
                    <a:pt x="208626" y="81379"/>
                    <a:pt x="208626" y="81379"/>
                    <a:pt x="208626" y="81379"/>
                  </a:cubicBezTo>
                  <a:lnTo>
                    <a:pt x="208626" y="81379"/>
                  </a:lnTo>
                  <a:lnTo>
                    <a:pt x="208626" y="81379"/>
                  </a:lnTo>
                  <a:lnTo>
                    <a:pt x="208626" y="81379"/>
                  </a:lnTo>
                  <a:lnTo>
                    <a:pt x="208626" y="81379"/>
                  </a:lnTo>
                  <a:lnTo>
                    <a:pt x="208626" y="81379"/>
                  </a:lnTo>
                  <a:lnTo>
                    <a:pt x="205666" y="79899"/>
                  </a:lnTo>
                  <a:cubicBezTo>
                    <a:pt x="204186" y="79899"/>
                    <a:pt x="204186" y="78420"/>
                    <a:pt x="202707" y="78420"/>
                  </a:cubicBezTo>
                  <a:cubicBezTo>
                    <a:pt x="168676" y="54746"/>
                    <a:pt x="131686" y="35511"/>
                    <a:pt x="91736" y="20715"/>
                  </a:cubicBezTo>
                  <a:cubicBezTo>
                    <a:pt x="91736" y="20715"/>
                    <a:pt x="91736" y="20715"/>
                    <a:pt x="91736" y="20715"/>
                  </a:cubicBezTo>
                  <a:cubicBezTo>
                    <a:pt x="90257" y="20715"/>
                    <a:pt x="88777" y="19236"/>
                    <a:pt x="87297" y="19236"/>
                  </a:cubicBezTo>
                  <a:cubicBezTo>
                    <a:pt x="87297" y="19236"/>
                    <a:pt x="87297" y="19236"/>
                    <a:pt x="87297" y="19236"/>
                  </a:cubicBezTo>
                  <a:cubicBezTo>
                    <a:pt x="82859" y="17756"/>
                    <a:pt x="76940" y="16276"/>
                    <a:pt x="72501" y="14796"/>
                  </a:cubicBezTo>
                  <a:cubicBezTo>
                    <a:pt x="72501" y="14796"/>
                    <a:pt x="72501" y="14796"/>
                    <a:pt x="72501" y="14796"/>
                  </a:cubicBezTo>
                  <a:cubicBezTo>
                    <a:pt x="71021" y="14796"/>
                    <a:pt x="69542" y="13317"/>
                    <a:pt x="68063" y="13317"/>
                  </a:cubicBezTo>
                  <a:cubicBezTo>
                    <a:pt x="68063" y="13317"/>
                    <a:pt x="66583" y="13317"/>
                    <a:pt x="66583" y="13317"/>
                  </a:cubicBezTo>
                  <a:cubicBezTo>
                    <a:pt x="65103" y="13317"/>
                    <a:pt x="63623" y="13317"/>
                    <a:pt x="63623" y="11838"/>
                  </a:cubicBezTo>
                  <a:cubicBezTo>
                    <a:pt x="62144" y="11838"/>
                    <a:pt x="62144" y="11838"/>
                    <a:pt x="60665" y="11838"/>
                  </a:cubicBezTo>
                  <a:cubicBezTo>
                    <a:pt x="59184" y="11838"/>
                    <a:pt x="59184" y="11838"/>
                    <a:pt x="57705" y="10357"/>
                  </a:cubicBezTo>
                  <a:cubicBezTo>
                    <a:pt x="56225" y="10357"/>
                    <a:pt x="56225" y="10357"/>
                    <a:pt x="54746" y="10357"/>
                  </a:cubicBezTo>
                  <a:cubicBezTo>
                    <a:pt x="53267" y="10357"/>
                    <a:pt x="53267" y="10357"/>
                    <a:pt x="51786" y="8878"/>
                  </a:cubicBezTo>
                  <a:cubicBezTo>
                    <a:pt x="50307" y="8878"/>
                    <a:pt x="50307" y="8878"/>
                    <a:pt x="48827" y="7398"/>
                  </a:cubicBezTo>
                  <a:cubicBezTo>
                    <a:pt x="47348" y="7398"/>
                    <a:pt x="47348" y="7398"/>
                    <a:pt x="45869" y="7398"/>
                  </a:cubicBezTo>
                  <a:cubicBezTo>
                    <a:pt x="45869" y="7398"/>
                    <a:pt x="45869" y="7398"/>
                    <a:pt x="45869" y="7398"/>
                  </a:cubicBezTo>
                  <a:cubicBezTo>
                    <a:pt x="44388" y="7398"/>
                    <a:pt x="41429" y="5919"/>
                    <a:pt x="39950" y="5919"/>
                  </a:cubicBezTo>
                  <a:cubicBezTo>
                    <a:pt x="39950" y="5919"/>
                    <a:pt x="39950" y="5919"/>
                    <a:pt x="38470" y="5919"/>
                  </a:cubicBezTo>
                  <a:lnTo>
                    <a:pt x="38470" y="5919"/>
                  </a:lnTo>
                  <a:cubicBezTo>
                    <a:pt x="36990" y="5919"/>
                    <a:pt x="35511" y="4440"/>
                    <a:pt x="32552" y="4440"/>
                  </a:cubicBezTo>
                  <a:cubicBezTo>
                    <a:pt x="32552" y="4440"/>
                    <a:pt x="32552" y="4440"/>
                    <a:pt x="31072" y="4440"/>
                  </a:cubicBezTo>
                  <a:cubicBezTo>
                    <a:pt x="31072" y="4440"/>
                    <a:pt x="31072" y="4440"/>
                    <a:pt x="29592" y="4440"/>
                  </a:cubicBezTo>
                  <a:cubicBezTo>
                    <a:pt x="28113" y="4440"/>
                    <a:pt x="26633" y="4440"/>
                    <a:pt x="25154" y="2959"/>
                  </a:cubicBezTo>
                  <a:cubicBezTo>
                    <a:pt x="25154" y="2959"/>
                    <a:pt x="23674" y="2959"/>
                    <a:pt x="23674" y="2959"/>
                  </a:cubicBezTo>
                  <a:cubicBezTo>
                    <a:pt x="22194" y="2959"/>
                    <a:pt x="20715" y="2959"/>
                    <a:pt x="19235" y="1480"/>
                  </a:cubicBezTo>
                  <a:cubicBezTo>
                    <a:pt x="17756" y="1480"/>
                    <a:pt x="17756" y="1480"/>
                    <a:pt x="16276" y="1480"/>
                  </a:cubicBezTo>
                  <a:cubicBezTo>
                    <a:pt x="16276" y="1480"/>
                    <a:pt x="16276" y="1480"/>
                    <a:pt x="16276" y="1480"/>
                  </a:cubicBezTo>
                  <a:cubicBezTo>
                    <a:pt x="14796" y="1480"/>
                    <a:pt x="13317"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8" y="0"/>
                  </a:lnTo>
                  <a:cubicBezTo>
                    <a:pt x="432047" y="0"/>
                    <a:pt x="432047" y="1480"/>
                    <a:pt x="432047" y="2959"/>
                  </a:cubicBezTo>
                  <a:cubicBezTo>
                    <a:pt x="390618" y="20715"/>
                    <a:pt x="353628"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5" name="任意多边形: 形状 64"/>
            <p:cNvSpPr/>
            <p:nvPr/>
          </p:nvSpPr>
          <p:spPr>
            <a:xfrm>
              <a:off x="9438443"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6" name="任意多边形: 形状 65"/>
            <p:cNvSpPr/>
            <p:nvPr/>
          </p:nvSpPr>
          <p:spPr>
            <a:xfrm>
              <a:off x="8935375"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7" name="任意多边形: 形状 66"/>
            <p:cNvSpPr/>
            <p:nvPr/>
          </p:nvSpPr>
          <p:spPr>
            <a:xfrm>
              <a:off x="8935375"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8" name="任意多边形: 形状 67"/>
            <p:cNvSpPr/>
            <p:nvPr/>
          </p:nvSpPr>
          <p:spPr>
            <a:xfrm>
              <a:off x="8935375"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9" name="任意多边形: 形状 68"/>
            <p:cNvSpPr/>
            <p:nvPr/>
          </p:nvSpPr>
          <p:spPr>
            <a:xfrm>
              <a:off x="8725270" y="6682665"/>
              <a:ext cx="432046" cy="531180"/>
            </a:xfrm>
            <a:custGeom>
              <a:avLst/>
              <a:gdLst>
                <a:gd name="connsiteX0" fmla="*/ 321076 w 432046"/>
                <a:gd name="connsiteY0" fmla="*/ 451282 h 531180"/>
                <a:gd name="connsiteX1" fmla="*/ 346229 w 432046"/>
                <a:gd name="connsiteY1" fmla="*/ 295922 h 531180"/>
                <a:gd name="connsiteX2" fmla="*/ 346229 w 432046"/>
                <a:gd name="connsiteY2" fmla="*/ 295922 h 531180"/>
                <a:gd name="connsiteX3" fmla="*/ 346229 w 432046"/>
                <a:gd name="connsiteY3" fmla="*/ 295922 h 531180"/>
                <a:gd name="connsiteX4" fmla="*/ 346229 w 432046"/>
                <a:gd name="connsiteY4" fmla="*/ 295922 h 531180"/>
                <a:gd name="connsiteX5" fmla="*/ 393576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5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0 w 432046"/>
                <a:gd name="connsiteY23" fmla="*/ 516384 h 531180"/>
                <a:gd name="connsiteX24" fmla="*/ 72500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4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2 w 432046"/>
                <a:gd name="connsiteY38" fmla="*/ 526741 h 531180"/>
                <a:gd name="connsiteX39" fmla="*/ 31071 w 432046"/>
                <a:gd name="connsiteY39" fmla="*/ 526741 h 531180"/>
                <a:gd name="connsiteX40" fmla="*/ 29592 w 432046"/>
                <a:gd name="connsiteY40" fmla="*/ 526741 h 531180"/>
                <a:gd name="connsiteX41" fmla="*/ 25154 w 432046"/>
                <a:gd name="connsiteY41" fmla="*/ 528221 h 531180"/>
                <a:gd name="connsiteX42" fmla="*/ 23673 w 432046"/>
                <a:gd name="connsiteY42" fmla="*/ 528221 h 531180"/>
                <a:gd name="connsiteX43" fmla="*/ 19235 w 432046"/>
                <a:gd name="connsiteY43" fmla="*/ 529701 h 531180"/>
                <a:gd name="connsiteX44" fmla="*/ 16275 w 432046"/>
                <a:gd name="connsiteY44" fmla="*/ 529701 h 531180"/>
                <a:gd name="connsiteX45" fmla="*/ 16275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29" y="295922"/>
                  </a:lnTo>
                  <a:cubicBezTo>
                    <a:pt x="346229" y="295922"/>
                    <a:pt x="346229" y="295922"/>
                    <a:pt x="346229" y="295922"/>
                  </a:cubicBezTo>
                  <a:lnTo>
                    <a:pt x="346229" y="295922"/>
                  </a:lnTo>
                  <a:lnTo>
                    <a:pt x="346229" y="295922"/>
                  </a:lnTo>
                  <a:lnTo>
                    <a:pt x="393576"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5" y="451282"/>
                  </a:lnTo>
                  <a:cubicBezTo>
                    <a:pt x="204186" y="451282"/>
                    <a:pt x="204186" y="452761"/>
                    <a:pt x="202707" y="452761"/>
                  </a:cubicBezTo>
                  <a:cubicBezTo>
                    <a:pt x="168675" y="476434"/>
                    <a:pt x="131685"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0" y="516384"/>
                  </a:cubicBezTo>
                  <a:cubicBezTo>
                    <a:pt x="72500" y="516384"/>
                    <a:pt x="72500" y="516384"/>
                    <a:pt x="72500" y="516384"/>
                  </a:cubicBezTo>
                  <a:cubicBezTo>
                    <a:pt x="71021" y="516384"/>
                    <a:pt x="69542" y="517864"/>
                    <a:pt x="68062" y="517864"/>
                  </a:cubicBezTo>
                  <a:cubicBezTo>
                    <a:pt x="68062" y="517864"/>
                    <a:pt x="66583" y="517864"/>
                    <a:pt x="66583" y="517864"/>
                  </a:cubicBezTo>
                  <a:cubicBezTo>
                    <a:pt x="65102" y="517864"/>
                    <a:pt x="63623" y="517864"/>
                    <a:pt x="63623" y="519343"/>
                  </a:cubicBezTo>
                  <a:cubicBezTo>
                    <a:pt x="62144" y="519343"/>
                    <a:pt x="62144" y="519343"/>
                    <a:pt x="60664" y="519343"/>
                  </a:cubicBezTo>
                  <a:cubicBezTo>
                    <a:pt x="59184" y="519343"/>
                    <a:pt x="59184" y="519343"/>
                    <a:pt x="57704" y="520823"/>
                  </a:cubicBezTo>
                  <a:cubicBezTo>
                    <a:pt x="56225" y="520823"/>
                    <a:pt x="56225" y="520823"/>
                    <a:pt x="54746" y="520823"/>
                  </a:cubicBezTo>
                  <a:cubicBezTo>
                    <a:pt x="53266" y="520823"/>
                    <a:pt x="53266" y="520823"/>
                    <a:pt x="51786" y="522303"/>
                  </a:cubicBezTo>
                  <a:cubicBezTo>
                    <a:pt x="50306" y="522303"/>
                    <a:pt x="50306" y="522303"/>
                    <a:pt x="48827" y="523782"/>
                  </a:cubicBezTo>
                  <a:cubicBezTo>
                    <a:pt x="47348" y="523782"/>
                    <a:pt x="47348" y="523782"/>
                    <a:pt x="45868" y="523782"/>
                  </a:cubicBezTo>
                  <a:cubicBezTo>
                    <a:pt x="45868" y="523782"/>
                    <a:pt x="45868" y="523782"/>
                    <a:pt x="45868" y="523782"/>
                  </a:cubicBezTo>
                  <a:cubicBezTo>
                    <a:pt x="44388" y="523782"/>
                    <a:pt x="41429" y="525262"/>
                    <a:pt x="39950" y="525262"/>
                  </a:cubicBezTo>
                  <a:cubicBezTo>
                    <a:pt x="39950" y="525262"/>
                    <a:pt x="39950" y="525262"/>
                    <a:pt x="38470" y="525262"/>
                  </a:cubicBezTo>
                  <a:lnTo>
                    <a:pt x="38470" y="525262"/>
                  </a:lnTo>
                  <a:cubicBezTo>
                    <a:pt x="36990" y="525262"/>
                    <a:pt x="35510" y="526741"/>
                    <a:pt x="32552" y="526741"/>
                  </a:cubicBezTo>
                  <a:cubicBezTo>
                    <a:pt x="32552" y="526741"/>
                    <a:pt x="32552" y="526741"/>
                    <a:pt x="31071" y="526741"/>
                  </a:cubicBezTo>
                  <a:cubicBezTo>
                    <a:pt x="31071" y="526741"/>
                    <a:pt x="31071" y="526741"/>
                    <a:pt x="29592" y="526741"/>
                  </a:cubicBezTo>
                  <a:cubicBezTo>
                    <a:pt x="28112" y="526741"/>
                    <a:pt x="26633" y="526741"/>
                    <a:pt x="25154" y="528221"/>
                  </a:cubicBezTo>
                  <a:cubicBezTo>
                    <a:pt x="25154" y="528221"/>
                    <a:pt x="23673" y="528221"/>
                    <a:pt x="23673" y="528221"/>
                  </a:cubicBezTo>
                  <a:cubicBezTo>
                    <a:pt x="22194" y="528221"/>
                    <a:pt x="20714" y="528221"/>
                    <a:pt x="19235" y="529701"/>
                  </a:cubicBezTo>
                  <a:cubicBezTo>
                    <a:pt x="17756" y="529701"/>
                    <a:pt x="17756" y="529701"/>
                    <a:pt x="16275" y="529701"/>
                  </a:cubicBezTo>
                  <a:cubicBezTo>
                    <a:pt x="16275" y="529701"/>
                    <a:pt x="16275" y="529701"/>
                    <a:pt x="16275" y="529701"/>
                  </a:cubicBezTo>
                  <a:cubicBezTo>
                    <a:pt x="14796" y="529701"/>
                    <a:pt x="13316"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2097" y="510466"/>
                    <a:pt x="35510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0" name="任意多边形: 形状 69"/>
            <p:cNvSpPr/>
            <p:nvPr/>
          </p:nvSpPr>
          <p:spPr>
            <a:xfrm>
              <a:off x="8935375"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1" name="任意多边形: 形状 70"/>
            <p:cNvSpPr/>
            <p:nvPr/>
          </p:nvSpPr>
          <p:spPr>
            <a:xfrm>
              <a:off x="8802210"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2" name="任意多边形: 形状 71"/>
            <p:cNvSpPr/>
            <p:nvPr/>
          </p:nvSpPr>
          <p:spPr>
            <a:xfrm>
              <a:off x="8802210"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3" name="任意多边形: 形状 72"/>
            <p:cNvSpPr/>
            <p:nvPr/>
          </p:nvSpPr>
          <p:spPr>
            <a:xfrm>
              <a:off x="8802210"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4" name="任意多边形: 形状 73"/>
            <p:cNvSpPr/>
            <p:nvPr/>
          </p:nvSpPr>
          <p:spPr>
            <a:xfrm>
              <a:off x="8578788" y="6685624"/>
              <a:ext cx="432046" cy="531180"/>
            </a:xfrm>
            <a:custGeom>
              <a:avLst/>
              <a:gdLst>
                <a:gd name="connsiteX0" fmla="*/ 110971 w 432046"/>
                <a:gd name="connsiteY0" fmla="*/ 79899 h 531180"/>
                <a:gd name="connsiteX1" fmla="*/ 85817 w 432046"/>
                <a:gd name="connsiteY1" fmla="*/ 235259 h 531180"/>
                <a:gd name="connsiteX2" fmla="*/ 85817 w 432046"/>
                <a:gd name="connsiteY2" fmla="*/ 235259 h 531180"/>
                <a:gd name="connsiteX3" fmla="*/ 85817 w 432046"/>
                <a:gd name="connsiteY3" fmla="*/ 235259 h 531180"/>
                <a:gd name="connsiteX4" fmla="*/ 85817 w 432046"/>
                <a:gd name="connsiteY4" fmla="*/ 235259 h 531180"/>
                <a:gd name="connsiteX5" fmla="*/ 38470 w 432046"/>
                <a:gd name="connsiteY5" fmla="*/ 531181 h 531180"/>
                <a:gd name="connsiteX6" fmla="*/ 150921 w 432046"/>
                <a:gd name="connsiteY6" fmla="*/ 531181 h 531180"/>
                <a:gd name="connsiteX7" fmla="*/ 223422 w 432046"/>
                <a:gd name="connsiteY7" fmla="*/ 81379 h 531180"/>
                <a:gd name="connsiteX8" fmla="*/ 223422 w 432046"/>
                <a:gd name="connsiteY8" fmla="*/ 81379 h 531180"/>
                <a:gd name="connsiteX9" fmla="*/ 223422 w 432046"/>
                <a:gd name="connsiteY9" fmla="*/ 81379 h 531180"/>
                <a:gd name="connsiteX10" fmla="*/ 223422 w 432046"/>
                <a:gd name="connsiteY10" fmla="*/ 81379 h 531180"/>
                <a:gd name="connsiteX11" fmla="*/ 223422 w 432046"/>
                <a:gd name="connsiteY11" fmla="*/ 81379 h 531180"/>
                <a:gd name="connsiteX12" fmla="*/ 223422 w 432046"/>
                <a:gd name="connsiteY12" fmla="*/ 81379 h 531180"/>
                <a:gd name="connsiteX13" fmla="*/ 223422 w 432046"/>
                <a:gd name="connsiteY13" fmla="*/ 81379 h 531180"/>
                <a:gd name="connsiteX14" fmla="*/ 223422 w 432046"/>
                <a:gd name="connsiteY14" fmla="*/ 81379 h 531180"/>
                <a:gd name="connsiteX15" fmla="*/ 223422 w 432046"/>
                <a:gd name="connsiteY15" fmla="*/ 81379 h 531180"/>
                <a:gd name="connsiteX16" fmla="*/ 223422 w 432046"/>
                <a:gd name="connsiteY16" fmla="*/ 81379 h 531180"/>
                <a:gd name="connsiteX17" fmla="*/ 226380 w 432046"/>
                <a:gd name="connsiteY17" fmla="*/ 79899 h 531180"/>
                <a:gd name="connsiteX18" fmla="*/ 229340 w 432046"/>
                <a:gd name="connsiteY18" fmla="*/ 78420 h 531180"/>
                <a:gd name="connsiteX19" fmla="*/ 340311 w 432046"/>
                <a:gd name="connsiteY19" fmla="*/ 20715 h 531180"/>
                <a:gd name="connsiteX20" fmla="*/ 340311 w 432046"/>
                <a:gd name="connsiteY20" fmla="*/ 20715 h 531180"/>
                <a:gd name="connsiteX21" fmla="*/ 344749 w 432046"/>
                <a:gd name="connsiteY21" fmla="*/ 19236 h 531180"/>
                <a:gd name="connsiteX22" fmla="*/ 344749 w 432046"/>
                <a:gd name="connsiteY22" fmla="*/ 19236 h 531180"/>
                <a:gd name="connsiteX23" fmla="*/ 359545 w 432046"/>
                <a:gd name="connsiteY23" fmla="*/ 14796 h 531180"/>
                <a:gd name="connsiteX24" fmla="*/ 359545 w 432046"/>
                <a:gd name="connsiteY24" fmla="*/ 14796 h 531180"/>
                <a:gd name="connsiteX25" fmla="*/ 363985 w 432046"/>
                <a:gd name="connsiteY25" fmla="*/ 13317 h 531180"/>
                <a:gd name="connsiteX26" fmla="*/ 365464 w 432046"/>
                <a:gd name="connsiteY26" fmla="*/ 13317 h 531180"/>
                <a:gd name="connsiteX27" fmla="*/ 368424 w 432046"/>
                <a:gd name="connsiteY27" fmla="*/ 11838 h 531180"/>
                <a:gd name="connsiteX28" fmla="*/ 371383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20 w 432046"/>
                <a:gd name="connsiteY32" fmla="*/ 7398 h 531180"/>
                <a:gd name="connsiteX33" fmla="*/ 386179 w 432046"/>
                <a:gd name="connsiteY33" fmla="*/ 7398 h 531180"/>
                <a:gd name="connsiteX34" fmla="*/ 386179 w 432046"/>
                <a:gd name="connsiteY34" fmla="*/ 7398 h 531180"/>
                <a:gd name="connsiteX35" fmla="*/ 392097 w 432046"/>
                <a:gd name="connsiteY35" fmla="*/ 5919 h 531180"/>
                <a:gd name="connsiteX36" fmla="*/ 393577 w 432046"/>
                <a:gd name="connsiteY36" fmla="*/ 5919 h 531180"/>
                <a:gd name="connsiteX37" fmla="*/ 393577 w 432046"/>
                <a:gd name="connsiteY37" fmla="*/ 5919 h 531180"/>
                <a:gd name="connsiteX38" fmla="*/ 399495 w 432046"/>
                <a:gd name="connsiteY38" fmla="*/ 4440 h 531180"/>
                <a:gd name="connsiteX39" fmla="*/ 400975 w 432046"/>
                <a:gd name="connsiteY39" fmla="*/ 4440 h 531180"/>
                <a:gd name="connsiteX40" fmla="*/ 402455 w 432046"/>
                <a:gd name="connsiteY40" fmla="*/ 4440 h 531180"/>
                <a:gd name="connsiteX41" fmla="*/ 406893 w 432046"/>
                <a:gd name="connsiteY41" fmla="*/ 2959 h 531180"/>
                <a:gd name="connsiteX42" fmla="*/ 408373 w 432046"/>
                <a:gd name="connsiteY42" fmla="*/ 2959 h 531180"/>
                <a:gd name="connsiteX43" fmla="*/ 412812 w 432046"/>
                <a:gd name="connsiteY43" fmla="*/ 1480 h 531180"/>
                <a:gd name="connsiteX44" fmla="*/ 415771 w 432046"/>
                <a:gd name="connsiteY44" fmla="*/ 1480 h 531180"/>
                <a:gd name="connsiteX45" fmla="*/ 415771 w 432046"/>
                <a:gd name="connsiteY45" fmla="*/ 1480 h 531180"/>
                <a:gd name="connsiteX46" fmla="*/ 420210 w 432046"/>
                <a:gd name="connsiteY46" fmla="*/ 1480 h 531180"/>
                <a:gd name="connsiteX47" fmla="*/ 420210 w 432046"/>
                <a:gd name="connsiteY47" fmla="*/ 1480 h 531180"/>
                <a:gd name="connsiteX48" fmla="*/ 420210 w 432046"/>
                <a:gd name="connsiteY48" fmla="*/ 1480 h 531180"/>
                <a:gd name="connsiteX49" fmla="*/ 432047 w 432046"/>
                <a:gd name="connsiteY49" fmla="*/ 0 h 531180"/>
                <a:gd name="connsiteX50" fmla="*/ 432047 w 432046"/>
                <a:gd name="connsiteY50" fmla="*/ 0 h 531180"/>
                <a:gd name="connsiteX51" fmla="*/ 1480 w 432046"/>
                <a:gd name="connsiteY51" fmla="*/ 0 h 531180"/>
                <a:gd name="connsiteX52" fmla="*/ 0 w 432046"/>
                <a:gd name="connsiteY52" fmla="*/ 2959 h 531180"/>
                <a:gd name="connsiteX53" fmla="*/ 110971 w 432046"/>
                <a:gd name="connsiteY53" fmla="*/ 79899 h 531180"/>
                <a:gd name="connsiteX54" fmla="*/ 110971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79899"/>
                  </a:moveTo>
                  <a:lnTo>
                    <a:pt x="85817" y="235259"/>
                  </a:lnTo>
                  <a:cubicBezTo>
                    <a:pt x="85817" y="235259"/>
                    <a:pt x="85817" y="235259"/>
                    <a:pt x="85817" y="235259"/>
                  </a:cubicBezTo>
                  <a:lnTo>
                    <a:pt x="85817" y="235259"/>
                  </a:lnTo>
                  <a:lnTo>
                    <a:pt x="85817" y="235259"/>
                  </a:lnTo>
                  <a:lnTo>
                    <a:pt x="38470" y="531181"/>
                  </a:lnTo>
                  <a:lnTo>
                    <a:pt x="150921" y="531181"/>
                  </a:lnTo>
                  <a:lnTo>
                    <a:pt x="223422" y="81379"/>
                  </a:lnTo>
                  <a:lnTo>
                    <a:pt x="223422" y="81379"/>
                  </a:lnTo>
                  <a:cubicBezTo>
                    <a:pt x="223422" y="81379"/>
                    <a:pt x="223422" y="81379"/>
                    <a:pt x="223422" y="81379"/>
                  </a:cubicBezTo>
                  <a:lnTo>
                    <a:pt x="223422" y="81379"/>
                  </a:lnTo>
                  <a:cubicBezTo>
                    <a:pt x="223422" y="81379"/>
                    <a:pt x="223422" y="81379"/>
                    <a:pt x="223422" y="81379"/>
                  </a:cubicBezTo>
                  <a:lnTo>
                    <a:pt x="223422" y="81379"/>
                  </a:lnTo>
                  <a:lnTo>
                    <a:pt x="223422" y="81379"/>
                  </a:lnTo>
                  <a:lnTo>
                    <a:pt x="223422" y="81379"/>
                  </a:lnTo>
                  <a:lnTo>
                    <a:pt x="223422" y="81379"/>
                  </a:lnTo>
                  <a:lnTo>
                    <a:pt x="223422" y="81379"/>
                  </a:lnTo>
                  <a:lnTo>
                    <a:pt x="226380" y="79899"/>
                  </a:lnTo>
                  <a:cubicBezTo>
                    <a:pt x="227861" y="79899"/>
                    <a:pt x="227861" y="78420"/>
                    <a:pt x="229340" y="78420"/>
                  </a:cubicBezTo>
                  <a:cubicBezTo>
                    <a:pt x="263371" y="54746"/>
                    <a:pt x="300361" y="35511"/>
                    <a:pt x="340311" y="20715"/>
                  </a:cubicBezTo>
                  <a:cubicBezTo>
                    <a:pt x="340311" y="20715"/>
                    <a:pt x="340311" y="20715"/>
                    <a:pt x="340311" y="20715"/>
                  </a:cubicBezTo>
                  <a:cubicBezTo>
                    <a:pt x="341791" y="20715"/>
                    <a:pt x="343270" y="19236"/>
                    <a:pt x="344749" y="19236"/>
                  </a:cubicBezTo>
                  <a:cubicBezTo>
                    <a:pt x="344749" y="19236"/>
                    <a:pt x="344749" y="19236"/>
                    <a:pt x="344749" y="19236"/>
                  </a:cubicBezTo>
                  <a:cubicBezTo>
                    <a:pt x="349189" y="17756"/>
                    <a:pt x="355107" y="16276"/>
                    <a:pt x="359545" y="14796"/>
                  </a:cubicBezTo>
                  <a:cubicBezTo>
                    <a:pt x="359545" y="14796"/>
                    <a:pt x="359545" y="14796"/>
                    <a:pt x="359545" y="14796"/>
                  </a:cubicBezTo>
                  <a:cubicBezTo>
                    <a:pt x="361026" y="14796"/>
                    <a:pt x="362505" y="13317"/>
                    <a:pt x="363985" y="13317"/>
                  </a:cubicBezTo>
                  <a:cubicBezTo>
                    <a:pt x="363985" y="13317"/>
                    <a:pt x="365464" y="13317"/>
                    <a:pt x="365464" y="13317"/>
                  </a:cubicBezTo>
                  <a:cubicBezTo>
                    <a:pt x="366944" y="13317"/>
                    <a:pt x="368424" y="13317"/>
                    <a:pt x="368424" y="11838"/>
                  </a:cubicBezTo>
                  <a:cubicBezTo>
                    <a:pt x="369903" y="11838"/>
                    <a:pt x="369903" y="11838"/>
                    <a:pt x="371383" y="11838"/>
                  </a:cubicBezTo>
                  <a:cubicBezTo>
                    <a:pt x="372862" y="11838"/>
                    <a:pt x="372862" y="11838"/>
                    <a:pt x="374342" y="10357"/>
                  </a:cubicBezTo>
                  <a:cubicBezTo>
                    <a:pt x="375822" y="10357"/>
                    <a:pt x="375822" y="10357"/>
                    <a:pt x="377301" y="10357"/>
                  </a:cubicBezTo>
                  <a:cubicBezTo>
                    <a:pt x="378781" y="10357"/>
                    <a:pt x="378781" y="10357"/>
                    <a:pt x="380260" y="8878"/>
                  </a:cubicBezTo>
                  <a:cubicBezTo>
                    <a:pt x="381740" y="8878"/>
                    <a:pt x="381740" y="8878"/>
                    <a:pt x="383220" y="7398"/>
                  </a:cubicBezTo>
                  <a:cubicBezTo>
                    <a:pt x="384699" y="7398"/>
                    <a:pt x="384699" y="7398"/>
                    <a:pt x="386179" y="7398"/>
                  </a:cubicBezTo>
                  <a:cubicBezTo>
                    <a:pt x="386179" y="7398"/>
                    <a:pt x="386179" y="7398"/>
                    <a:pt x="386179" y="7398"/>
                  </a:cubicBezTo>
                  <a:cubicBezTo>
                    <a:pt x="387658" y="7398"/>
                    <a:pt x="390618" y="5919"/>
                    <a:pt x="392097" y="5919"/>
                  </a:cubicBezTo>
                  <a:cubicBezTo>
                    <a:pt x="392097" y="5919"/>
                    <a:pt x="392097" y="5919"/>
                    <a:pt x="393577" y="5919"/>
                  </a:cubicBezTo>
                  <a:lnTo>
                    <a:pt x="393577" y="5919"/>
                  </a:lnTo>
                  <a:cubicBezTo>
                    <a:pt x="395057" y="5919"/>
                    <a:pt x="396536" y="4440"/>
                    <a:pt x="399495" y="4440"/>
                  </a:cubicBezTo>
                  <a:cubicBezTo>
                    <a:pt x="399495" y="4440"/>
                    <a:pt x="399495" y="4440"/>
                    <a:pt x="400975" y="4440"/>
                  </a:cubicBezTo>
                  <a:cubicBezTo>
                    <a:pt x="400975" y="4440"/>
                    <a:pt x="400975" y="4440"/>
                    <a:pt x="402455" y="4440"/>
                  </a:cubicBezTo>
                  <a:cubicBezTo>
                    <a:pt x="403934" y="4440"/>
                    <a:pt x="405414" y="4440"/>
                    <a:pt x="406893" y="2959"/>
                  </a:cubicBezTo>
                  <a:cubicBezTo>
                    <a:pt x="406893" y="2959"/>
                    <a:pt x="408373" y="2959"/>
                    <a:pt x="408373" y="2959"/>
                  </a:cubicBezTo>
                  <a:cubicBezTo>
                    <a:pt x="409853" y="2959"/>
                    <a:pt x="411332" y="2959"/>
                    <a:pt x="412812" y="1480"/>
                  </a:cubicBezTo>
                  <a:cubicBezTo>
                    <a:pt x="414291" y="1480"/>
                    <a:pt x="414291" y="1480"/>
                    <a:pt x="415771" y="1480"/>
                  </a:cubicBezTo>
                  <a:cubicBezTo>
                    <a:pt x="415771" y="1480"/>
                    <a:pt x="415771" y="1480"/>
                    <a:pt x="415771" y="1480"/>
                  </a:cubicBezTo>
                  <a:cubicBezTo>
                    <a:pt x="417251" y="1480"/>
                    <a:pt x="418730" y="1480"/>
                    <a:pt x="420210" y="1480"/>
                  </a:cubicBezTo>
                  <a:cubicBezTo>
                    <a:pt x="420210" y="1480"/>
                    <a:pt x="420210" y="1480"/>
                    <a:pt x="420210" y="1480"/>
                  </a:cubicBezTo>
                  <a:cubicBezTo>
                    <a:pt x="420210" y="1480"/>
                    <a:pt x="420210" y="1480"/>
                    <a:pt x="420210" y="1480"/>
                  </a:cubicBezTo>
                  <a:cubicBezTo>
                    <a:pt x="424649" y="1480"/>
                    <a:pt x="427608" y="0"/>
                    <a:pt x="432047" y="0"/>
                  </a:cubicBezTo>
                  <a:cubicBezTo>
                    <a:pt x="432047" y="0"/>
                    <a:pt x="432047" y="0"/>
                    <a:pt x="432047" y="0"/>
                  </a:cubicBezTo>
                  <a:lnTo>
                    <a:pt x="1480" y="0"/>
                  </a:lnTo>
                  <a:cubicBezTo>
                    <a:pt x="0" y="0"/>
                    <a:pt x="0" y="1480"/>
                    <a:pt x="0" y="2959"/>
                  </a:cubicBezTo>
                  <a:cubicBezTo>
                    <a:pt x="39950" y="20715"/>
                    <a:pt x="78419"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5" name="任意多边形: 形状 74"/>
            <p:cNvSpPr/>
            <p:nvPr/>
          </p:nvSpPr>
          <p:spPr>
            <a:xfrm>
              <a:off x="8802210"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6" name="任意多边形: 形状 75"/>
            <p:cNvSpPr/>
            <p:nvPr/>
          </p:nvSpPr>
          <p:spPr>
            <a:xfrm>
              <a:off x="829618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7" name="任意多边形: 形状 76"/>
            <p:cNvSpPr/>
            <p:nvPr/>
          </p:nvSpPr>
          <p:spPr>
            <a:xfrm>
              <a:off x="829618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8" name="任意多边形: 形状 77"/>
            <p:cNvSpPr/>
            <p:nvPr/>
          </p:nvSpPr>
          <p:spPr>
            <a:xfrm>
              <a:off x="829618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79" name="任意多边形: 形状 78"/>
            <p:cNvSpPr/>
            <p:nvPr/>
          </p:nvSpPr>
          <p:spPr>
            <a:xfrm>
              <a:off x="8074240" y="6682665"/>
              <a:ext cx="432046" cy="531180"/>
            </a:xfrm>
            <a:custGeom>
              <a:avLst/>
              <a:gdLst>
                <a:gd name="connsiteX0" fmla="*/ 110971 w 432046"/>
                <a:gd name="connsiteY0" fmla="*/ 451282 h 531180"/>
                <a:gd name="connsiteX1" fmla="*/ 85817 w 432046"/>
                <a:gd name="connsiteY1" fmla="*/ 295922 h 531180"/>
                <a:gd name="connsiteX2" fmla="*/ 85817 w 432046"/>
                <a:gd name="connsiteY2" fmla="*/ 295922 h 531180"/>
                <a:gd name="connsiteX3" fmla="*/ 85817 w 432046"/>
                <a:gd name="connsiteY3" fmla="*/ 295922 h 531180"/>
                <a:gd name="connsiteX4" fmla="*/ 85817 w 432046"/>
                <a:gd name="connsiteY4" fmla="*/ 295922 h 531180"/>
                <a:gd name="connsiteX5" fmla="*/ 38470 w 432046"/>
                <a:gd name="connsiteY5" fmla="*/ 0 h 531180"/>
                <a:gd name="connsiteX6" fmla="*/ 150921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0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49 w 432046"/>
                <a:gd name="connsiteY21" fmla="*/ 511945 h 531180"/>
                <a:gd name="connsiteX22" fmla="*/ 344749 w 432046"/>
                <a:gd name="connsiteY22" fmla="*/ 511945 h 531180"/>
                <a:gd name="connsiteX23" fmla="*/ 359545 w 432046"/>
                <a:gd name="connsiteY23" fmla="*/ 516384 h 531180"/>
                <a:gd name="connsiteX24" fmla="*/ 359545 w 432046"/>
                <a:gd name="connsiteY24" fmla="*/ 516384 h 531180"/>
                <a:gd name="connsiteX25" fmla="*/ 363984 w 432046"/>
                <a:gd name="connsiteY25" fmla="*/ 517864 h 531180"/>
                <a:gd name="connsiteX26" fmla="*/ 365464 w 432046"/>
                <a:gd name="connsiteY26" fmla="*/ 517864 h 531180"/>
                <a:gd name="connsiteX27" fmla="*/ 368423 w 432046"/>
                <a:gd name="connsiteY27" fmla="*/ 519343 h 531180"/>
                <a:gd name="connsiteX28" fmla="*/ 371382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19 w 432046"/>
                <a:gd name="connsiteY32" fmla="*/ 523782 h 531180"/>
                <a:gd name="connsiteX33" fmla="*/ 386178 w 432046"/>
                <a:gd name="connsiteY33" fmla="*/ 523782 h 531180"/>
                <a:gd name="connsiteX34" fmla="*/ 386178 w 432046"/>
                <a:gd name="connsiteY34" fmla="*/ 523782 h 531180"/>
                <a:gd name="connsiteX35" fmla="*/ 392097 w 432046"/>
                <a:gd name="connsiteY35" fmla="*/ 525262 h 531180"/>
                <a:gd name="connsiteX36" fmla="*/ 393576 w 432046"/>
                <a:gd name="connsiteY36" fmla="*/ 525262 h 531180"/>
                <a:gd name="connsiteX37" fmla="*/ 393576 w 432046"/>
                <a:gd name="connsiteY37" fmla="*/ 525262 h 531180"/>
                <a:gd name="connsiteX38" fmla="*/ 399495 w 432046"/>
                <a:gd name="connsiteY38" fmla="*/ 526741 h 531180"/>
                <a:gd name="connsiteX39" fmla="*/ 400974 w 432046"/>
                <a:gd name="connsiteY39" fmla="*/ 526741 h 531180"/>
                <a:gd name="connsiteX40" fmla="*/ 402455 w 432046"/>
                <a:gd name="connsiteY40" fmla="*/ 526741 h 531180"/>
                <a:gd name="connsiteX41" fmla="*/ 406893 w 432046"/>
                <a:gd name="connsiteY41" fmla="*/ 528221 h 531180"/>
                <a:gd name="connsiteX42" fmla="*/ 408372 w 432046"/>
                <a:gd name="connsiteY42" fmla="*/ 528221 h 531180"/>
                <a:gd name="connsiteX43" fmla="*/ 412811 w 432046"/>
                <a:gd name="connsiteY43" fmla="*/ 529701 h 531180"/>
                <a:gd name="connsiteX44" fmla="*/ 415771 w 432046"/>
                <a:gd name="connsiteY44" fmla="*/ 529701 h 531180"/>
                <a:gd name="connsiteX45" fmla="*/ 415771 w 432046"/>
                <a:gd name="connsiteY45" fmla="*/ 529701 h 531180"/>
                <a:gd name="connsiteX46" fmla="*/ 420209 w 432046"/>
                <a:gd name="connsiteY46" fmla="*/ 529701 h 531180"/>
                <a:gd name="connsiteX47" fmla="*/ 420209 w 432046"/>
                <a:gd name="connsiteY47" fmla="*/ 529701 h 531180"/>
                <a:gd name="connsiteX48" fmla="*/ 420209 w 432046"/>
                <a:gd name="connsiteY48" fmla="*/ 529701 h 531180"/>
                <a:gd name="connsiteX49" fmla="*/ 432047 w 432046"/>
                <a:gd name="connsiteY49" fmla="*/ 531180 h 531180"/>
                <a:gd name="connsiteX50" fmla="*/ 432047 w 432046"/>
                <a:gd name="connsiteY50" fmla="*/ 531180 h 531180"/>
                <a:gd name="connsiteX51" fmla="*/ 1479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7" y="295922"/>
                  </a:lnTo>
                  <a:cubicBezTo>
                    <a:pt x="85817" y="295922"/>
                    <a:pt x="85817" y="295922"/>
                    <a:pt x="85817" y="295922"/>
                  </a:cubicBezTo>
                  <a:lnTo>
                    <a:pt x="85817" y="295922"/>
                  </a:lnTo>
                  <a:lnTo>
                    <a:pt x="85817" y="295922"/>
                  </a:lnTo>
                  <a:lnTo>
                    <a:pt x="38470" y="0"/>
                  </a:lnTo>
                  <a:lnTo>
                    <a:pt x="150921"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0"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70" y="511945"/>
                    <a:pt x="344749" y="511945"/>
                  </a:cubicBezTo>
                  <a:cubicBezTo>
                    <a:pt x="344749" y="511945"/>
                    <a:pt x="344749" y="511945"/>
                    <a:pt x="344749" y="511945"/>
                  </a:cubicBezTo>
                  <a:cubicBezTo>
                    <a:pt x="349188" y="513425"/>
                    <a:pt x="355107" y="514905"/>
                    <a:pt x="359545" y="516384"/>
                  </a:cubicBezTo>
                  <a:cubicBezTo>
                    <a:pt x="359545" y="516384"/>
                    <a:pt x="359545" y="516384"/>
                    <a:pt x="359545" y="516384"/>
                  </a:cubicBezTo>
                  <a:cubicBezTo>
                    <a:pt x="361025" y="516384"/>
                    <a:pt x="362505" y="517864"/>
                    <a:pt x="363984" y="517864"/>
                  </a:cubicBezTo>
                  <a:cubicBezTo>
                    <a:pt x="363984" y="517864"/>
                    <a:pt x="365464" y="517864"/>
                    <a:pt x="365464" y="517864"/>
                  </a:cubicBezTo>
                  <a:cubicBezTo>
                    <a:pt x="366944" y="517864"/>
                    <a:pt x="368423" y="517864"/>
                    <a:pt x="368423" y="519343"/>
                  </a:cubicBezTo>
                  <a:cubicBezTo>
                    <a:pt x="369903" y="519343"/>
                    <a:pt x="369903" y="519343"/>
                    <a:pt x="371382" y="519343"/>
                  </a:cubicBezTo>
                  <a:cubicBezTo>
                    <a:pt x="372862" y="519343"/>
                    <a:pt x="372862" y="519343"/>
                    <a:pt x="374342" y="520823"/>
                  </a:cubicBezTo>
                  <a:cubicBezTo>
                    <a:pt x="375821" y="520823"/>
                    <a:pt x="375821" y="520823"/>
                    <a:pt x="377301" y="520823"/>
                  </a:cubicBezTo>
                  <a:cubicBezTo>
                    <a:pt x="378780" y="520823"/>
                    <a:pt x="378780" y="520823"/>
                    <a:pt x="380260" y="522303"/>
                  </a:cubicBezTo>
                  <a:cubicBezTo>
                    <a:pt x="381740" y="522303"/>
                    <a:pt x="381740" y="522303"/>
                    <a:pt x="383219" y="523782"/>
                  </a:cubicBezTo>
                  <a:cubicBezTo>
                    <a:pt x="384699" y="523782"/>
                    <a:pt x="384699" y="523782"/>
                    <a:pt x="386178" y="523782"/>
                  </a:cubicBezTo>
                  <a:cubicBezTo>
                    <a:pt x="386178" y="523782"/>
                    <a:pt x="386178" y="523782"/>
                    <a:pt x="386178" y="523782"/>
                  </a:cubicBezTo>
                  <a:cubicBezTo>
                    <a:pt x="387658" y="523782"/>
                    <a:pt x="390617" y="525262"/>
                    <a:pt x="392097" y="525262"/>
                  </a:cubicBezTo>
                  <a:cubicBezTo>
                    <a:pt x="392097" y="525262"/>
                    <a:pt x="392097" y="525262"/>
                    <a:pt x="393576" y="525262"/>
                  </a:cubicBezTo>
                  <a:lnTo>
                    <a:pt x="393576" y="525262"/>
                  </a:lnTo>
                  <a:cubicBezTo>
                    <a:pt x="395057" y="525262"/>
                    <a:pt x="396536" y="526741"/>
                    <a:pt x="399495" y="526741"/>
                  </a:cubicBezTo>
                  <a:cubicBezTo>
                    <a:pt x="399495" y="526741"/>
                    <a:pt x="399495" y="526741"/>
                    <a:pt x="400974" y="526741"/>
                  </a:cubicBezTo>
                  <a:cubicBezTo>
                    <a:pt x="400974" y="526741"/>
                    <a:pt x="400974" y="526741"/>
                    <a:pt x="402455" y="526741"/>
                  </a:cubicBezTo>
                  <a:cubicBezTo>
                    <a:pt x="403934" y="526741"/>
                    <a:pt x="405413" y="526741"/>
                    <a:pt x="406893" y="528221"/>
                  </a:cubicBezTo>
                  <a:cubicBezTo>
                    <a:pt x="406893" y="528221"/>
                    <a:pt x="408372" y="528221"/>
                    <a:pt x="408372" y="528221"/>
                  </a:cubicBezTo>
                  <a:cubicBezTo>
                    <a:pt x="409853" y="528221"/>
                    <a:pt x="411332" y="528221"/>
                    <a:pt x="412811" y="529701"/>
                  </a:cubicBezTo>
                  <a:cubicBezTo>
                    <a:pt x="414291" y="529701"/>
                    <a:pt x="414291" y="529701"/>
                    <a:pt x="415771" y="529701"/>
                  </a:cubicBezTo>
                  <a:cubicBezTo>
                    <a:pt x="415771" y="529701"/>
                    <a:pt x="415771" y="529701"/>
                    <a:pt x="415771" y="529701"/>
                  </a:cubicBezTo>
                  <a:cubicBezTo>
                    <a:pt x="417251" y="529701"/>
                    <a:pt x="418730" y="529701"/>
                    <a:pt x="420209" y="529701"/>
                  </a:cubicBezTo>
                  <a:cubicBezTo>
                    <a:pt x="420209" y="529701"/>
                    <a:pt x="420209" y="529701"/>
                    <a:pt x="420209" y="529701"/>
                  </a:cubicBezTo>
                  <a:cubicBezTo>
                    <a:pt x="420209" y="529701"/>
                    <a:pt x="420209" y="529701"/>
                    <a:pt x="420209" y="529701"/>
                  </a:cubicBezTo>
                  <a:cubicBezTo>
                    <a:pt x="424649" y="529701"/>
                    <a:pt x="427607" y="531180"/>
                    <a:pt x="432047" y="531180"/>
                  </a:cubicBezTo>
                  <a:cubicBezTo>
                    <a:pt x="432047" y="531180"/>
                    <a:pt x="432047" y="531180"/>
                    <a:pt x="432047" y="531180"/>
                  </a:cubicBezTo>
                  <a:lnTo>
                    <a:pt x="1479" y="531180"/>
                  </a:lnTo>
                  <a:cubicBezTo>
                    <a:pt x="0" y="531180"/>
                    <a:pt x="0" y="529701"/>
                    <a:pt x="0" y="528221"/>
                  </a:cubicBezTo>
                  <a:cubicBezTo>
                    <a:pt x="39950"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0" name="任意多边形: 形状 79"/>
            <p:cNvSpPr/>
            <p:nvPr/>
          </p:nvSpPr>
          <p:spPr>
            <a:xfrm>
              <a:off x="829618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1" name="任意多边形: 形状 80"/>
            <p:cNvSpPr/>
            <p:nvPr/>
          </p:nvSpPr>
          <p:spPr>
            <a:xfrm>
              <a:off x="843082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2" name="任意多边形: 形状 81"/>
            <p:cNvSpPr/>
            <p:nvPr/>
          </p:nvSpPr>
          <p:spPr>
            <a:xfrm>
              <a:off x="843082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3" name="任意多边形: 形状 82"/>
            <p:cNvSpPr/>
            <p:nvPr/>
          </p:nvSpPr>
          <p:spPr>
            <a:xfrm>
              <a:off x="843082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4" name="任意多边形: 形状 83"/>
            <p:cNvSpPr/>
            <p:nvPr/>
          </p:nvSpPr>
          <p:spPr>
            <a:xfrm>
              <a:off x="8220721" y="6685624"/>
              <a:ext cx="432046" cy="531180"/>
            </a:xfrm>
            <a:custGeom>
              <a:avLst/>
              <a:gdLst>
                <a:gd name="connsiteX0" fmla="*/ 321076 w 432046"/>
                <a:gd name="connsiteY0" fmla="*/ 79899 h 531180"/>
                <a:gd name="connsiteX1" fmla="*/ 346230 w 432046"/>
                <a:gd name="connsiteY1" fmla="*/ 235259 h 531180"/>
                <a:gd name="connsiteX2" fmla="*/ 346230 w 432046"/>
                <a:gd name="connsiteY2" fmla="*/ 235259 h 531180"/>
                <a:gd name="connsiteX3" fmla="*/ 346230 w 432046"/>
                <a:gd name="connsiteY3" fmla="*/ 235259 h 531180"/>
                <a:gd name="connsiteX4" fmla="*/ 346230 w 432046"/>
                <a:gd name="connsiteY4" fmla="*/ 235259 h 531180"/>
                <a:gd name="connsiteX5" fmla="*/ 393577 w 432046"/>
                <a:gd name="connsiteY5" fmla="*/ 531181 h 531180"/>
                <a:gd name="connsiteX6" fmla="*/ 281126 w 432046"/>
                <a:gd name="connsiteY6" fmla="*/ 531181 h 531180"/>
                <a:gd name="connsiteX7" fmla="*/ 208626 w 432046"/>
                <a:gd name="connsiteY7" fmla="*/ 81379 h 531180"/>
                <a:gd name="connsiteX8" fmla="*/ 208626 w 432046"/>
                <a:gd name="connsiteY8" fmla="*/ 81379 h 531180"/>
                <a:gd name="connsiteX9" fmla="*/ 208626 w 432046"/>
                <a:gd name="connsiteY9" fmla="*/ 81379 h 531180"/>
                <a:gd name="connsiteX10" fmla="*/ 208626 w 432046"/>
                <a:gd name="connsiteY10" fmla="*/ 81379 h 531180"/>
                <a:gd name="connsiteX11" fmla="*/ 208626 w 432046"/>
                <a:gd name="connsiteY11" fmla="*/ 81379 h 531180"/>
                <a:gd name="connsiteX12" fmla="*/ 208626 w 432046"/>
                <a:gd name="connsiteY12" fmla="*/ 81379 h 531180"/>
                <a:gd name="connsiteX13" fmla="*/ 208626 w 432046"/>
                <a:gd name="connsiteY13" fmla="*/ 81379 h 531180"/>
                <a:gd name="connsiteX14" fmla="*/ 208626 w 432046"/>
                <a:gd name="connsiteY14" fmla="*/ 81379 h 531180"/>
                <a:gd name="connsiteX15" fmla="*/ 208626 w 432046"/>
                <a:gd name="connsiteY15" fmla="*/ 81379 h 531180"/>
                <a:gd name="connsiteX16" fmla="*/ 208626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3 w 432046"/>
                <a:gd name="connsiteY25" fmla="*/ 13317 h 531180"/>
                <a:gd name="connsiteX26" fmla="*/ 66583 w 432046"/>
                <a:gd name="connsiteY26" fmla="*/ 13317 h 531180"/>
                <a:gd name="connsiteX27" fmla="*/ 63624 w 432046"/>
                <a:gd name="connsiteY27" fmla="*/ 11838 h 531180"/>
                <a:gd name="connsiteX28" fmla="*/ 60665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8 w 432046"/>
                <a:gd name="connsiteY32" fmla="*/ 7398 h 531180"/>
                <a:gd name="connsiteX33" fmla="*/ 45869 w 432046"/>
                <a:gd name="connsiteY33" fmla="*/ 7398 h 531180"/>
                <a:gd name="connsiteX34" fmla="*/ 45869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2 w 432046"/>
                <a:gd name="connsiteY39" fmla="*/ 4440 h 531180"/>
                <a:gd name="connsiteX40" fmla="*/ 29592 w 432046"/>
                <a:gd name="connsiteY40" fmla="*/ 4440 h 531180"/>
                <a:gd name="connsiteX41" fmla="*/ 25154 w 432046"/>
                <a:gd name="connsiteY41" fmla="*/ 2959 h 531180"/>
                <a:gd name="connsiteX42" fmla="*/ 23674 w 432046"/>
                <a:gd name="connsiteY42" fmla="*/ 2959 h 531180"/>
                <a:gd name="connsiteX43" fmla="*/ 19236 w 432046"/>
                <a:gd name="connsiteY43" fmla="*/ 1480 h 531180"/>
                <a:gd name="connsiteX44" fmla="*/ 16276 w 432046"/>
                <a:gd name="connsiteY44" fmla="*/ 1480 h 531180"/>
                <a:gd name="connsiteX45" fmla="*/ 16276 w 432046"/>
                <a:gd name="connsiteY45" fmla="*/ 1480 h 531180"/>
                <a:gd name="connsiteX46" fmla="*/ 11838 w 432046"/>
                <a:gd name="connsiteY46" fmla="*/ 1480 h 531180"/>
                <a:gd name="connsiteX47" fmla="*/ 11838 w 432046"/>
                <a:gd name="connsiteY47" fmla="*/ 1480 h 531180"/>
                <a:gd name="connsiteX48" fmla="*/ 11838 w 432046"/>
                <a:gd name="connsiteY48" fmla="*/ 1480 h 531180"/>
                <a:gd name="connsiteX49" fmla="*/ 0 w 432046"/>
                <a:gd name="connsiteY49" fmla="*/ 0 h 531180"/>
                <a:gd name="connsiteX50" fmla="*/ 0 w 432046"/>
                <a:gd name="connsiteY50" fmla="*/ 0 h 531180"/>
                <a:gd name="connsiteX51" fmla="*/ 430568 w 432046"/>
                <a:gd name="connsiteY51" fmla="*/ 0 h 531180"/>
                <a:gd name="connsiteX52" fmla="*/ 432047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30" y="235259"/>
                  </a:lnTo>
                  <a:cubicBezTo>
                    <a:pt x="346230" y="235259"/>
                    <a:pt x="346230" y="235259"/>
                    <a:pt x="346230" y="235259"/>
                  </a:cubicBezTo>
                  <a:lnTo>
                    <a:pt x="346230" y="235259"/>
                  </a:lnTo>
                  <a:lnTo>
                    <a:pt x="346230" y="235259"/>
                  </a:lnTo>
                  <a:lnTo>
                    <a:pt x="393577" y="531181"/>
                  </a:lnTo>
                  <a:lnTo>
                    <a:pt x="281126" y="531181"/>
                  </a:lnTo>
                  <a:lnTo>
                    <a:pt x="208626" y="81379"/>
                  </a:lnTo>
                  <a:lnTo>
                    <a:pt x="208626" y="81379"/>
                  </a:lnTo>
                  <a:cubicBezTo>
                    <a:pt x="208626" y="81379"/>
                    <a:pt x="208626" y="81379"/>
                    <a:pt x="208626" y="81379"/>
                  </a:cubicBezTo>
                  <a:lnTo>
                    <a:pt x="208626" y="81379"/>
                  </a:lnTo>
                  <a:cubicBezTo>
                    <a:pt x="208626" y="81379"/>
                    <a:pt x="208626" y="81379"/>
                    <a:pt x="208626" y="81379"/>
                  </a:cubicBezTo>
                  <a:lnTo>
                    <a:pt x="208626" y="81379"/>
                  </a:lnTo>
                  <a:lnTo>
                    <a:pt x="208626" y="81379"/>
                  </a:lnTo>
                  <a:lnTo>
                    <a:pt x="208626" y="81379"/>
                  </a:lnTo>
                  <a:lnTo>
                    <a:pt x="208626" y="81379"/>
                  </a:lnTo>
                  <a:lnTo>
                    <a:pt x="208626" y="81379"/>
                  </a:lnTo>
                  <a:lnTo>
                    <a:pt x="205666" y="79899"/>
                  </a:lnTo>
                  <a:cubicBezTo>
                    <a:pt x="204187" y="79899"/>
                    <a:pt x="204187" y="78420"/>
                    <a:pt x="202707" y="78420"/>
                  </a:cubicBezTo>
                  <a:cubicBezTo>
                    <a:pt x="168676" y="54746"/>
                    <a:pt x="131686" y="35511"/>
                    <a:pt x="91736" y="20715"/>
                  </a:cubicBezTo>
                  <a:cubicBezTo>
                    <a:pt x="91736" y="20715"/>
                    <a:pt x="91736" y="20715"/>
                    <a:pt x="91736" y="20715"/>
                  </a:cubicBezTo>
                  <a:cubicBezTo>
                    <a:pt x="90257" y="20715"/>
                    <a:pt x="88777" y="19236"/>
                    <a:pt x="87297" y="19236"/>
                  </a:cubicBezTo>
                  <a:cubicBezTo>
                    <a:pt x="87297" y="19236"/>
                    <a:pt x="87297" y="19236"/>
                    <a:pt x="87297" y="19236"/>
                  </a:cubicBezTo>
                  <a:cubicBezTo>
                    <a:pt x="82859" y="17756"/>
                    <a:pt x="76940" y="16276"/>
                    <a:pt x="72501" y="14796"/>
                  </a:cubicBezTo>
                  <a:cubicBezTo>
                    <a:pt x="72501" y="14796"/>
                    <a:pt x="72501" y="14796"/>
                    <a:pt x="72501" y="14796"/>
                  </a:cubicBezTo>
                  <a:cubicBezTo>
                    <a:pt x="71022" y="14796"/>
                    <a:pt x="69542" y="13317"/>
                    <a:pt x="68063" y="13317"/>
                  </a:cubicBezTo>
                  <a:cubicBezTo>
                    <a:pt x="68063" y="13317"/>
                    <a:pt x="66583" y="13317"/>
                    <a:pt x="66583" y="13317"/>
                  </a:cubicBezTo>
                  <a:cubicBezTo>
                    <a:pt x="65103" y="13317"/>
                    <a:pt x="63624" y="13317"/>
                    <a:pt x="63624" y="11838"/>
                  </a:cubicBezTo>
                  <a:cubicBezTo>
                    <a:pt x="62144" y="11838"/>
                    <a:pt x="62144" y="11838"/>
                    <a:pt x="60665" y="11838"/>
                  </a:cubicBezTo>
                  <a:cubicBezTo>
                    <a:pt x="59184" y="11838"/>
                    <a:pt x="59184" y="11838"/>
                    <a:pt x="57705" y="10357"/>
                  </a:cubicBezTo>
                  <a:cubicBezTo>
                    <a:pt x="56226" y="10357"/>
                    <a:pt x="56226" y="10357"/>
                    <a:pt x="54746" y="10357"/>
                  </a:cubicBezTo>
                  <a:cubicBezTo>
                    <a:pt x="53267" y="10357"/>
                    <a:pt x="53267" y="10357"/>
                    <a:pt x="51786" y="8878"/>
                  </a:cubicBezTo>
                  <a:cubicBezTo>
                    <a:pt x="50307" y="8878"/>
                    <a:pt x="50307" y="8878"/>
                    <a:pt x="48828" y="7398"/>
                  </a:cubicBezTo>
                  <a:cubicBezTo>
                    <a:pt x="47348" y="7398"/>
                    <a:pt x="47348" y="7398"/>
                    <a:pt x="45869" y="7398"/>
                  </a:cubicBezTo>
                  <a:cubicBezTo>
                    <a:pt x="45869" y="7398"/>
                    <a:pt x="45869" y="7398"/>
                    <a:pt x="45869" y="7398"/>
                  </a:cubicBezTo>
                  <a:cubicBezTo>
                    <a:pt x="44388" y="7398"/>
                    <a:pt x="41430" y="5919"/>
                    <a:pt x="39950" y="5919"/>
                  </a:cubicBezTo>
                  <a:cubicBezTo>
                    <a:pt x="39950" y="5919"/>
                    <a:pt x="39950" y="5919"/>
                    <a:pt x="38470" y="5919"/>
                  </a:cubicBezTo>
                  <a:lnTo>
                    <a:pt x="38470" y="5919"/>
                  </a:lnTo>
                  <a:cubicBezTo>
                    <a:pt x="36990" y="5919"/>
                    <a:pt x="35511" y="4440"/>
                    <a:pt x="32552" y="4440"/>
                  </a:cubicBezTo>
                  <a:cubicBezTo>
                    <a:pt x="32552" y="4440"/>
                    <a:pt x="32552" y="4440"/>
                    <a:pt x="31072" y="4440"/>
                  </a:cubicBezTo>
                  <a:cubicBezTo>
                    <a:pt x="31072" y="4440"/>
                    <a:pt x="31072" y="4440"/>
                    <a:pt x="29592" y="4440"/>
                  </a:cubicBezTo>
                  <a:cubicBezTo>
                    <a:pt x="28113" y="4440"/>
                    <a:pt x="26634" y="4440"/>
                    <a:pt x="25154" y="2959"/>
                  </a:cubicBezTo>
                  <a:cubicBezTo>
                    <a:pt x="25154" y="2959"/>
                    <a:pt x="23674" y="2959"/>
                    <a:pt x="23674" y="2959"/>
                  </a:cubicBezTo>
                  <a:cubicBezTo>
                    <a:pt x="22194" y="2959"/>
                    <a:pt x="20715" y="2959"/>
                    <a:pt x="19236" y="1480"/>
                  </a:cubicBezTo>
                  <a:cubicBezTo>
                    <a:pt x="17756" y="1480"/>
                    <a:pt x="17756" y="1480"/>
                    <a:pt x="16276" y="1480"/>
                  </a:cubicBezTo>
                  <a:cubicBezTo>
                    <a:pt x="16276" y="1480"/>
                    <a:pt x="16276" y="1480"/>
                    <a:pt x="16276" y="1480"/>
                  </a:cubicBezTo>
                  <a:cubicBezTo>
                    <a:pt x="14796" y="1480"/>
                    <a:pt x="13317" y="1480"/>
                    <a:pt x="11838" y="1480"/>
                  </a:cubicBezTo>
                  <a:cubicBezTo>
                    <a:pt x="11838" y="1480"/>
                    <a:pt x="11838" y="1480"/>
                    <a:pt x="11838" y="1480"/>
                  </a:cubicBezTo>
                  <a:cubicBezTo>
                    <a:pt x="11838" y="1480"/>
                    <a:pt x="11838" y="1480"/>
                    <a:pt x="11838" y="1480"/>
                  </a:cubicBezTo>
                  <a:cubicBezTo>
                    <a:pt x="7398" y="1480"/>
                    <a:pt x="4440" y="0"/>
                    <a:pt x="0" y="0"/>
                  </a:cubicBezTo>
                  <a:cubicBezTo>
                    <a:pt x="0" y="0"/>
                    <a:pt x="0" y="0"/>
                    <a:pt x="0" y="0"/>
                  </a:cubicBezTo>
                  <a:lnTo>
                    <a:pt x="430568" y="0"/>
                  </a:lnTo>
                  <a:cubicBezTo>
                    <a:pt x="432047" y="0"/>
                    <a:pt x="432047" y="1480"/>
                    <a:pt x="432047" y="2959"/>
                  </a:cubicBezTo>
                  <a:cubicBezTo>
                    <a:pt x="392097" y="20715"/>
                    <a:pt x="355107"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5" name="任意多边形: 形状 84"/>
            <p:cNvSpPr/>
            <p:nvPr/>
          </p:nvSpPr>
          <p:spPr>
            <a:xfrm>
              <a:off x="8430827"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6" name="任意多边形: 形状 85"/>
            <p:cNvSpPr/>
            <p:nvPr/>
          </p:nvSpPr>
          <p:spPr>
            <a:xfrm>
              <a:off x="792479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7" name="任意多边形: 形状 86"/>
            <p:cNvSpPr/>
            <p:nvPr/>
          </p:nvSpPr>
          <p:spPr>
            <a:xfrm>
              <a:off x="792479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8" name="任意多边形: 形状 87"/>
            <p:cNvSpPr/>
            <p:nvPr/>
          </p:nvSpPr>
          <p:spPr>
            <a:xfrm>
              <a:off x="792479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89" name="任意多边形: 形状 88"/>
            <p:cNvSpPr/>
            <p:nvPr/>
          </p:nvSpPr>
          <p:spPr>
            <a:xfrm>
              <a:off x="7716174" y="6682665"/>
              <a:ext cx="432046" cy="531180"/>
            </a:xfrm>
            <a:custGeom>
              <a:avLst/>
              <a:gdLst>
                <a:gd name="connsiteX0" fmla="*/ 321076 w 432046"/>
                <a:gd name="connsiteY0" fmla="*/ 451282 h 531180"/>
                <a:gd name="connsiteX1" fmla="*/ 346230 w 432046"/>
                <a:gd name="connsiteY1" fmla="*/ 295922 h 531180"/>
                <a:gd name="connsiteX2" fmla="*/ 346230 w 432046"/>
                <a:gd name="connsiteY2" fmla="*/ 295922 h 531180"/>
                <a:gd name="connsiteX3" fmla="*/ 346230 w 432046"/>
                <a:gd name="connsiteY3" fmla="*/ 295922 h 531180"/>
                <a:gd name="connsiteX4" fmla="*/ 346230 w 432046"/>
                <a:gd name="connsiteY4" fmla="*/ 295922 h 531180"/>
                <a:gd name="connsiteX5" fmla="*/ 393576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2 w 432046"/>
                <a:gd name="connsiteY38" fmla="*/ 526741 h 531180"/>
                <a:gd name="connsiteX39" fmla="*/ 31071 w 432046"/>
                <a:gd name="connsiteY39" fmla="*/ 526741 h 531180"/>
                <a:gd name="connsiteX40" fmla="*/ 29592 w 432046"/>
                <a:gd name="connsiteY40" fmla="*/ 526741 h 531180"/>
                <a:gd name="connsiteX41" fmla="*/ 25154 w 432046"/>
                <a:gd name="connsiteY41" fmla="*/ 528221 h 531180"/>
                <a:gd name="connsiteX42" fmla="*/ 23673 w 432046"/>
                <a:gd name="connsiteY42" fmla="*/ 528221 h 531180"/>
                <a:gd name="connsiteX43" fmla="*/ 19235 w 432046"/>
                <a:gd name="connsiteY43" fmla="*/ 529701 h 531180"/>
                <a:gd name="connsiteX44" fmla="*/ 16275 w 432046"/>
                <a:gd name="connsiteY44" fmla="*/ 529701 h 531180"/>
                <a:gd name="connsiteX45" fmla="*/ 16275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30" y="295922"/>
                  </a:lnTo>
                  <a:cubicBezTo>
                    <a:pt x="346230" y="295922"/>
                    <a:pt x="346230" y="295922"/>
                    <a:pt x="346230" y="295922"/>
                  </a:cubicBezTo>
                  <a:lnTo>
                    <a:pt x="346230" y="295922"/>
                  </a:lnTo>
                  <a:lnTo>
                    <a:pt x="346230" y="295922"/>
                  </a:lnTo>
                  <a:lnTo>
                    <a:pt x="393576"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6" y="451282"/>
                    <a:pt x="204186" y="452761"/>
                    <a:pt x="202707" y="452761"/>
                  </a:cubicBezTo>
                  <a:cubicBezTo>
                    <a:pt x="168676" y="476434"/>
                    <a:pt x="131686"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1" y="516384"/>
                    <a:pt x="69542" y="517864"/>
                    <a:pt x="68062" y="517864"/>
                  </a:cubicBezTo>
                  <a:cubicBezTo>
                    <a:pt x="68062" y="517864"/>
                    <a:pt x="66583" y="517864"/>
                    <a:pt x="66583" y="517864"/>
                  </a:cubicBezTo>
                  <a:cubicBezTo>
                    <a:pt x="65103" y="517864"/>
                    <a:pt x="63623" y="517864"/>
                    <a:pt x="63623" y="519343"/>
                  </a:cubicBezTo>
                  <a:cubicBezTo>
                    <a:pt x="62144" y="519343"/>
                    <a:pt x="62144" y="519343"/>
                    <a:pt x="60664" y="519343"/>
                  </a:cubicBezTo>
                  <a:cubicBezTo>
                    <a:pt x="59184" y="519343"/>
                    <a:pt x="59184" y="519343"/>
                    <a:pt x="57705" y="520823"/>
                  </a:cubicBezTo>
                  <a:cubicBezTo>
                    <a:pt x="56225" y="520823"/>
                    <a:pt x="56225" y="520823"/>
                    <a:pt x="54746" y="520823"/>
                  </a:cubicBezTo>
                  <a:cubicBezTo>
                    <a:pt x="53266" y="520823"/>
                    <a:pt x="53266" y="520823"/>
                    <a:pt x="51786" y="522303"/>
                  </a:cubicBezTo>
                  <a:cubicBezTo>
                    <a:pt x="50307" y="522303"/>
                    <a:pt x="50307" y="522303"/>
                    <a:pt x="48827" y="523782"/>
                  </a:cubicBezTo>
                  <a:cubicBezTo>
                    <a:pt x="47348" y="523782"/>
                    <a:pt x="47348" y="523782"/>
                    <a:pt x="45868" y="523782"/>
                  </a:cubicBezTo>
                  <a:cubicBezTo>
                    <a:pt x="45868" y="523782"/>
                    <a:pt x="45868" y="523782"/>
                    <a:pt x="45868" y="523782"/>
                  </a:cubicBezTo>
                  <a:cubicBezTo>
                    <a:pt x="44388" y="523782"/>
                    <a:pt x="41429" y="525262"/>
                    <a:pt x="39950" y="525262"/>
                  </a:cubicBezTo>
                  <a:cubicBezTo>
                    <a:pt x="39950" y="525262"/>
                    <a:pt x="39950" y="525262"/>
                    <a:pt x="38470" y="525262"/>
                  </a:cubicBezTo>
                  <a:lnTo>
                    <a:pt x="38470" y="525262"/>
                  </a:lnTo>
                  <a:cubicBezTo>
                    <a:pt x="36990" y="525262"/>
                    <a:pt x="35511" y="526741"/>
                    <a:pt x="32552" y="526741"/>
                  </a:cubicBezTo>
                  <a:cubicBezTo>
                    <a:pt x="32552" y="526741"/>
                    <a:pt x="32552" y="526741"/>
                    <a:pt x="31071" y="526741"/>
                  </a:cubicBezTo>
                  <a:cubicBezTo>
                    <a:pt x="31071" y="526741"/>
                    <a:pt x="31071" y="526741"/>
                    <a:pt x="29592" y="526741"/>
                  </a:cubicBezTo>
                  <a:cubicBezTo>
                    <a:pt x="28113" y="526741"/>
                    <a:pt x="26633" y="526741"/>
                    <a:pt x="25154" y="528221"/>
                  </a:cubicBezTo>
                  <a:cubicBezTo>
                    <a:pt x="25154" y="528221"/>
                    <a:pt x="23673" y="528221"/>
                    <a:pt x="23673" y="528221"/>
                  </a:cubicBezTo>
                  <a:cubicBezTo>
                    <a:pt x="22194" y="528221"/>
                    <a:pt x="20715" y="528221"/>
                    <a:pt x="19235" y="529701"/>
                  </a:cubicBezTo>
                  <a:cubicBezTo>
                    <a:pt x="17756" y="529701"/>
                    <a:pt x="17756" y="529701"/>
                    <a:pt x="16275" y="529701"/>
                  </a:cubicBezTo>
                  <a:cubicBezTo>
                    <a:pt x="16275" y="529701"/>
                    <a:pt x="16275" y="529701"/>
                    <a:pt x="16275" y="529701"/>
                  </a:cubicBezTo>
                  <a:cubicBezTo>
                    <a:pt x="14796" y="529701"/>
                    <a:pt x="13317"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2097" y="510466"/>
                    <a:pt x="353628"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0" name="任意多边形: 形状 89"/>
            <p:cNvSpPr/>
            <p:nvPr/>
          </p:nvSpPr>
          <p:spPr>
            <a:xfrm>
              <a:off x="792479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1" name="任意多边形: 形状 90"/>
            <p:cNvSpPr/>
            <p:nvPr/>
          </p:nvSpPr>
          <p:spPr>
            <a:xfrm>
              <a:off x="779163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2" name="任意多边形: 形状 91"/>
            <p:cNvSpPr/>
            <p:nvPr/>
          </p:nvSpPr>
          <p:spPr>
            <a:xfrm>
              <a:off x="779163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3" name="任意多边形: 形状 92"/>
            <p:cNvSpPr/>
            <p:nvPr/>
          </p:nvSpPr>
          <p:spPr>
            <a:xfrm>
              <a:off x="779163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4" name="任意多边形: 形状 93"/>
            <p:cNvSpPr/>
            <p:nvPr/>
          </p:nvSpPr>
          <p:spPr>
            <a:xfrm>
              <a:off x="7569693" y="6685624"/>
              <a:ext cx="432046" cy="531180"/>
            </a:xfrm>
            <a:custGeom>
              <a:avLst/>
              <a:gdLst>
                <a:gd name="connsiteX0" fmla="*/ 110970 w 432046"/>
                <a:gd name="connsiteY0" fmla="*/ 79899 h 531180"/>
                <a:gd name="connsiteX1" fmla="*/ 85818 w 432046"/>
                <a:gd name="connsiteY1" fmla="*/ 235259 h 531180"/>
                <a:gd name="connsiteX2" fmla="*/ 85818 w 432046"/>
                <a:gd name="connsiteY2" fmla="*/ 235259 h 531180"/>
                <a:gd name="connsiteX3" fmla="*/ 85818 w 432046"/>
                <a:gd name="connsiteY3" fmla="*/ 235259 h 531180"/>
                <a:gd name="connsiteX4" fmla="*/ 85818 w 432046"/>
                <a:gd name="connsiteY4" fmla="*/ 235259 h 531180"/>
                <a:gd name="connsiteX5" fmla="*/ 38470 w 432046"/>
                <a:gd name="connsiteY5" fmla="*/ 531181 h 531180"/>
                <a:gd name="connsiteX6" fmla="*/ 150920 w 432046"/>
                <a:gd name="connsiteY6" fmla="*/ 531181 h 531180"/>
                <a:gd name="connsiteX7" fmla="*/ 223421 w 432046"/>
                <a:gd name="connsiteY7" fmla="*/ 81379 h 531180"/>
                <a:gd name="connsiteX8" fmla="*/ 223421 w 432046"/>
                <a:gd name="connsiteY8" fmla="*/ 81379 h 531180"/>
                <a:gd name="connsiteX9" fmla="*/ 223421 w 432046"/>
                <a:gd name="connsiteY9" fmla="*/ 81379 h 531180"/>
                <a:gd name="connsiteX10" fmla="*/ 223421 w 432046"/>
                <a:gd name="connsiteY10" fmla="*/ 81379 h 531180"/>
                <a:gd name="connsiteX11" fmla="*/ 223421 w 432046"/>
                <a:gd name="connsiteY11" fmla="*/ 81379 h 531180"/>
                <a:gd name="connsiteX12" fmla="*/ 223421 w 432046"/>
                <a:gd name="connsiteY12" fmla="*/ 81379 h 531180"/>
                <a:gd name="connsiteX13" fmla="*/ 223421 w 432046"/>
                <a:gd name="connsiteY13" fmla="*/ 81379 h 531180"/>
                <a:gd name="connsiteX14" fmla="*/ 223421 w 432046"/>
                <a:gd name="connsiteY14" fmla="*/ 81379 h 531180"/>
                <a:gd name="connsiteX15" fmla="*/ 223421 w 432046"/>
                <a:gd name="connsiteY15" fmla="*/ 81379 h 531180"/>
                <a:gd name="connsiteX16" fmla="*/ 223421 w 432046"/>
                <a:gd name="connsiteY16" fmla="*/ 81379 h 531180"/>
                <a:gd name="connsiteX17" fmla="*/ 226381 w 432046"/>
                <a:gd name="connsiteY17" fmla="*/ 79899 h 531180"/>
                <a:gd name="connsiteX18" fmla="*/ 229339 w 432046"/>
                <a:gd name="connsiteY18" fmla="*/ 78420 h 531180"/>
                <a:gd name="connsiteX19" fmla="*/ 340310 w 432046"/>
                <a:gd name="connsiteY19" fmla="*/ 20715 h 531180"/>
                <a:gd name="connsiteX20" fmla="*/ 340310 w 432046"/>
                <a:gd name="connsiteY20" fmla="*/ 20715 h 531180"/>
                <a:gd name="connsiteX21" fmla="*/ 344750 w 432046"/>
                <a:gd name="connsiteY21" fmla="*/ 19236 h 531180"/>
                <a:gd name="connsiteX22" fmla="*/ 344750 w 432046"/>
                <a:gd name="connsiteY22" fmla="*/ 19236 h 531180"/>
                <a:gd name="connsiteX23" fmla="*/ 359546 w 432046"/>
                <a:gd name="connsiteY23" fmla="*/ 14796 h 531180"/>
                <a:gd name="connsiteX24" fmla="*/ 359546 w 432046"/>
                <a:gd name="connsiteY24" fmla="*/ 14796 h 531180"/>
                <a:gd name="connsiteX25" fmla="*/ 363985 w 432046"/>
                <a:gd name="connsiteY25" fmla="*/ 13317 h 531180"/>
                <a:gd name="connsiteX26" fmla="*/ 365464 w 432046"/>
                <a:gd name="connsiteY26" fmla="*/ 13317 h 531180"/>
                <a:gd name="connsiteX27" fmla="*/ 368423 w 432046"/>
                <a:gd name="connsiteY27" fmla="*/ 11838 h 531180"/>
                <a:gd name="connsiteX28" fmla="*/ 371383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19 w 432046"/>
                <a:gd name="connsiteY32" fmla="*/ 7398 h 531180"/>
                <a:gd name="connsiteX33" fmla="*/ 386179 w 432046"/>
                <a:gd name="connsiteY33" fmla="*/ 7398 h 531180"/>
                <a:gd name="connsiteX34" fmla="*/ 386179 w 432046"/>
                <a:gd name="connsiteY34" fmla="*/ 7398 h 531180"/>
                <a:gd name="connsiteX35" fmla="*/ 392097 w 432046"/>
                <a:gd name="connsiteY35" fmla="*/ 5919 h 531180"/>
                <a:gd name="connsiteX36" fmla="*/ 393577 w 432046"/>
                <a:gd name="connsiteY36" fmla="*/ 5919 h 531180"/>
                <a:gd name="connsiteX37" fmla="*/ 393577 w 432046"/>
                <a:gd name="connsiteY37" fmla="*/ 5919 h 531180"/>
                <a:gd name="connsiteX38" fmla="*/ 399495 w 432046"/>
                <a:gd name="connsiteY38" fmla="*/ 4440 h 531180"/>
                <a:gd name="connsiteX39" fmla="*/ 400975 w 432046"/>
                <a:gd name="connsiteY39" fmla="*/ 4440 h 531180"/>
                <a:gd name="connsiteX40" fmla="*/ 402454 w 432046"/>
                <a:gd name="connsiteY40" fmla="*/ 4440 h 531180"/>
                <a:gd name="connsiteX41" fmla="*/ 406893 w 432046"/>
                <a:gd name="connsiteY41" fmla="*/ 2959 h 531180"/>
                <a:gd name="connsiteX42" fmla="*/ 408373 w 432046"/>
                <a:gd name="connsiteY42" fmla="*/ 2959 h 531180"/>
                <a:gd name="connsiteX43" fmla="*/ 412812 w 432046"/>
                <a:gd name="connsiteY43" fmla="*/ 1480 h 531180"/>
                <a:gd name="connsiteX44" fmla="*/ 415771 w 432046"/>
                <a:gd name="connsiteY44" fmla="*/ 1480 h 531180"/>
                <a:gd name="connsiteX45" fmla="*/ 415771 w 432046"/>
                <a:gd name="connsiteY45" fmla="*/ 1480 h 531180"/>
                <a:gd name="connsiteX46" fmla="*/ 420210 w 432046"/>
                <a:gd name="connsiteY46" fmla="*/ 1480 h 531180"/>
                <a:gd name="connsiteX47" fmla="*/ 420210 w 432046"/>
                <a:gd name="connsiteY47" fmla="*/ 1480 h 531180"/>
                <a:gd name="connsiteX48" fmla="*/ 420210 w 432046"/>
                <a:gd name="connsiteY48" fmla="*/ 1480 h 531180"/>
                <a:gd name="connsiteX49" fmla="*/ 432046 w 432046"/>
                <a:gd name="connsiteY49" fmla="*/ 0 h 531180"/>
                <a:gd name="connsiteX50" fmla="*/ 432046 w 432046"/>
                <a:gd name="connsiteY50" fmla="*/ 0 h 531180"/>
                <a:gd name="connsiteX51" fmla="*/ 1480 w 432046"/>
                <a:gd name="connsiteY51" fmla="*/ 0 h 531180"/>
                <a:gd name="connsiteX52" fmla="*/ 0 w 432046"/>
                <a:gd name="connsiteY52" fmla="*/ 2959 h 531180"/>
                <a:gd name="connsiteX53" fmla="*/ 110970 w 432046"/>
                <a:gd name="connsiteY53" fmla="*/ 79899 h 531180"/>
                <a:gd name="connsiteX54" fmla="*/ 110970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0" y="79899"/>
                  </a:moveTo>
                  <a:lnTo>
                    <a:pt x="85818" y="235259"/>
                  </a:lnTo>
                  <a:cubicBezTo>
                    <a:pt x="85818" y="235259"/>
                    <a:pt x="85818" y="235259"/>
                    <a:pt x="85818" y="235259"/>
                  </a:cubicBezTo>
                  <a:lnTo>
                    <a:pt x="85818" y="235259"/>
                  </a:lnTo>
                  <a:lnTo>
                    <a:pt x="85818" y="235259"/>
                  </a:lnTo>
                  <a:lnTo>
                    <a:pt x="38470" y="531181"/>
                  </a:lnTo>
                  <a:lnTo>
                    <a:pt x="150920"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lnTo>
                    <a:pt x="223421" y="81379"/>
                  </a:lnTo>
                  <a:lnTo>
                    <a:pt x="223421" y="81379"/>
                  </a:lnTo>
                  <a:lnTo>
                    <a:pt x="223421" y="81379"/>
                  </a:lnTo>
                  <a:lnTo>
                    <a:pt x="226381" y="79899"/>
                  </a:lnTo>
                  <a:cubicBezTo>
                    <a:pt x="227860" y="79899"/>
                    <a:pt x="227860" y="78420"/>
                    <a:pt x="229339" y="78420"/>
                  </a:cubicBezTo>
                  <a:cubicBezTo>
                    <a:pt x="263371" y="54746"/>
                    <a:pt x="300361" y="35511"/>
                    <a:pt x="340310" y="20715"/>
                  </a:cubicBezTo>
                  <a:cubicBezTo>
                    <a:pt x="340310" y="20715"/>
                    <a:pt x="340310" y="20715"/>
                    <a:pt x="340310" y="20715"/>
                  </a:cubicBezTo>
                  <a:cubicBezTo>
                    <a:pt x="341790" y="20715"/>
                    <a:pt x="343270" y="19236"/>
                    <a:pt x="344750" y="19236"/>
                  </a:cubicBezTo>
                  <a:cubicBezTo>
                    <a:pt x="344750" y="19236"/>
                    <a:pt x="344750" y="19236"/>
                    <a:pt x="344750" y="19236"/>
                  </a:cubicBezTo>
                  <a:cubicBezTo>
                    <a:pt x="349188" y="17756"/>
                    <a:pt x="355106" y="16276"/>
                    <a:pt x="359546" y="14796"/>
                  </a:cubicBezTo>
                  <a:cubicBezTo>
                    <a:pt x="359546" y="14796"/>
                    <a:pt x="359546" y="14796"/>
                    <a:pt x="359546" y="14796"/>
                  </a:cubicBezTo>
                  <a:cubicBezTo>
                    <a:pt x="361025" y="14796"/>
                    <a:pt x="362504" y="13317"/>
                    <a:pt x="363985" y="13317"/>
                  </a:cubicBezTo>
                  <a:cubicBezTo>
                    <a:pt x="363985" y="13317"/>
                    <a:pt x="365464" y="13317"/>
                    <a:pt x="365464" y="13317"/>
                  </a:cubicBezTo>
                  <a:cubicBezTo>
                    <a:pt x="366944" y="13317"/>
                    <a:pt x="368423" y="13317"/>
                    <a:pt x="368423" y="11838"/>
                  </a:cubicBezTo>
                  <a:cubicBezTo>
                    <a:pt x="369902" y="11838"/>
                    <a:pt x="369902" y="11838"/>
                    <a:pt x="371383" y="11838"/>
                  </a:cubicBezTo>
                  <a:cubicBezTo>
                    <a:pt x="372862" y="11838"/>
                    <a:pt x="372862" y="11838"/>
                    <a:pt x="374342" y="10357"/>
                  </a:cubicBezTo>
                  <a:cubicBezTo>
                    <a:pt x="375821" y="10357"/>
                    <a:pt x="375821" y="10357"/>
                    <a:pt x="377301" y="10357"/>
                  </a:cubicBezTo>
                  <a:cubicBezTo>
                    <a:pt x="378781" y="10357"/>
                    <a:pt x="378781" y="10357"/>
                    <a:pt x="380260" y="8878"/>
                  </a:cubicBezTo>
                  <a:cubicBezTo>
                    <a:pt x="381740" y="8878"/>
                    <a:pt x="381740" y="8878"/>
                    <a:pt x="383219" y="7398"/>
                  </a:cubicBezTo>
                  <a:cubicBezTo>
                    <a:pt x="384699" y="7398"/>
                    <a:pt x="384699" y="7398"/>
                    <a:pt x="386179" y="7398"/>
                  </a:cubicBezTo>
                  <a:cubicBezTo>
                    <a:pt x="386179" y="7398"/>
                    <a:pt x="386179" y="7398"/>
                    <a:pt x="386179" y="7398"/>
                  </a:cubicBezTo>
                  <a:cubicBezTo>
                    <a:pt x="387658" y="7398"/>
                    <a:pt x="390617" y="5919"/>
                    <a:pt x="392097" y="5919"/>
                  </a:cubicBezTo>
                  <a:cubicBezTo>
                    <a:pt x="392097" y="5919"/>
                    <a:pt x="392097" y="5919"/>
                    <a:pt x="393577" y="5919"/>
                  </a:cubicBezTo>
                  <a:lnTo>
                    <a:pt x="393577" y="5919"/>
                  </a:lnTo>
                  <a:cubicBezTo>
                    <a:pt x="395056" y="5919"/>
                    <a:pt x="396536" y="4440"/>
                    <a:pt x="399495" y="4440"/>
                  </a:cubicBezTo>
                  <a:cubicBezTo>
                    <a:pt x="399495" y="4440"/>
                    <a:pt x="399495" y="4440"/>
                    <a:pt x="400975" y="4440"/>
                  </a:cubicBezTo>
                  <a:cubicBezTo>
                    <a:pt x="400975" y="4440"/>
                    <a:pt x="400975" y="4440"/>
                    <a:pt x="402454" y="4440"/>
                  </a:cubicBezTo>
                  <a:cubicBezTo>
                    <a:pt x="403934" y="4440"/>
                    <a:pt x="405414" y="4440"/>
                    <a:pt x="406893" y="2959"/>
                  </a:cubicBezTo>
                  <a:cubicBezTo>
                    <a:pt x="406893" y="2959"/>
                    <a:pt x="408373" y="2959"/>
                    <a:pt x="408373" y="2959"/>
                  </a:cubicBezTo>
                  <a:cubicBezTo>
                    <a:pt x="409852" y="2959"/>
                    <a:pt x="411332" y="2959"/>
                    <a:pt x="412812" y="1480"/>
                  </a:cubicBezTo>
                  <a:cubicBezTo>
                    <a:pt x="414291" y="1480"/>
                    <a:pt x="414291" y="1480"/>
                    <a:pt x="415771" y="1480"/>
                  </a:cubicBezTo>
                  <a:cubicBezTo>
                    <a:pt x="415771" y="1480"/>
                    <a:pt x="415771" y="1480"/>
                    <a:pt x="415771" y="1480"/>
                  </a:cubicBezTo>
                  <a:cubicBezTo>
                    <a:pt x="417250" y="1480"/>
                    <a:pt x="418730" y="1480"/>
                    <a:pt x="420210" y="1480"/>
                  </a:cubicBezTo>
                  <a:cubicBezTo>
                    <a:pt x="420210" y="1480"/>
                    <a:pt x="420210" y="1480"/>
                    <a:pt x="420210" y="1480"/>
                  </a:cubicBezTo>
                  <a:cubicBezTo>
                    <a:pt x="420210" y="1480"/>
                    <a:pt x="420210" y="1480"/>
                    <a:pt x="420210" y="1480"/>
                  </a:cubicBezTo>
                  <a:cubicBezTo>
                    <a:pt x="424648" y="1480"/>
                    <a:pt x="427608" y="0"/>
                    <a:pt x="432046" y="0"/>
                  </a:cubicBezTo>
                  <a:cubicBezTo>
                    <a:pt x="432046" y="0"/>
                    <a:pt x="432046" y="0"/>
                    <a:pt x="432046" y="0"/>
                  </a:cubicBezTo>
                  <a:lnTo>
                    <a:pt x="1480" y="0"/>
                  </a:lnTo>
                  <a:cubicBezTo>
                    <a:pt x="0" y="0"/>
                    <a:pt x="0" y="1480"/>
                    <a:pt x="0" y="2959"/>
                  </a:cubicBezTo>
                  <a:cubicBezTo>
                    <a:pt x="39949" y="20715"/>
                    <a:pt x="76940" y="48828"/>
                    <a:pt x="110970" y="79899"/>
                  </a:cubicBezTo>
                  <a:lnTo>
                    <a:pt x="110970"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5" name="任意多边形: 形状 94"/>
            <p:cNvSpPr/>
            <p:nvPr/>
          </p:nvSpPr>
          <p:spPr>
            <a:xfrm>
              <a:off x="779163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6" name="任意多边形: 形状 95"/>
            <p:cNvSpPr/>
            <p:nvPr/>
          </p:nvSpPr>
          <p:spPr>
            <a:xfrm>
              <a:off x="728708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7" name="任意多边形: 形状 96"/>
            <p:cNvSpPr/>
            <p:nvPr/>
          </p:nvSpPr>
          <p:spPr>
            <a:xfrm>
              <a:off x="728708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8" name="任意多边形: 形状 97"/>
            <p:cNvSpPr/>
            <p:nvPr/>
          </p:nvSpPr>
          <p:spPr>
            <a:xfrm>
              <a:off x="728708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99" name="任意多边形: 形状 98"/>
            <p:cNvSpPr/>
            <p:nvPr/>
          </p:nvSpPr>
          <p:spPr>
            <a:xfrm>
              <a:off x="7065145" y="6682665"/>
              <a:ext cx="432046" cy="531180"/>
            </a:xfrm>
            <a:custGeom>
              <a:avLst/>
              <a:gdLst>
                <a:gd name="connsiteX0" fmla="*/ 110971 w 432046"/>
                <a:gd name="connsiteY0" fmla="*/ 451282 h 531180"/>
                <a:gd name="connsiteX1" fmla="*/ 85817 w 432046"/>
                <a:gd name="connsiteY1" fmla="*/ 295922 h 531180"/>
                <a:gd name="connsiteX2" fmla="*/ 85817 w 432046"/>
                <a:gd name="connsiteY2" fmla="*/ 295922 h 531180"/>
                <a:gd name="connsiteX3" fmla="*/ 85817 w 432046"/>
                <a:gd name="connsiteY3" fmla="*/ 295922 h 531180"/>
                <a:gd name="connsiteX4" fmla="*/ 85817 w 432046"/>
                <a:gd name="connsiteY4" fmla="*/ 295922 h 531180"/>
                <a:gd name="connsiteX5" fmla="*/ 38470 w 432046"/>
                <a:gd name="connsiteY5" fmla="*/ 0 h 531180"/>
                <a:gd name="connsiteX6" fmla="*/ 150921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0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49 w 432046"/>
                <a:gd name="connsiteY21" fmla="*/ 511945 h 531180"/>
                <a:gd name="connsiteX22" fmla="*/ 344749 w 432046"/>
                <a:gd name="connsiteY22" fmla="*/ 511945 h 531180"/>
                <a:gd name="connsiteX23" fmla="*/ 359545 w 432046"/>
                <a:gd name="connsiteY23" fmla="*/ 516384 h 531180"/>
                <a:gd name="connsiteX24" fmla="*/ 359545 w 432046"/>
                <a:gd name="connsiteY24" fmla="*/ 516384 h 531180"/>
                <a:gd name="connsiteX25" fmla="*/ 363985 w 432046"/>
                <a:gd name="connsiteY25" fmla="*/ 517864 h 531180"/>
                <a:gd name="connsiteX26" fmla="*/ 365464 w 432046"/>
                <a:gd name="connsiteY26" fmla="*/ 517864 h 531180"/>
                <a:gd name="connsiteX27" fmla="*/ 368423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19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5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7" y="295922"/>
                  </a:lnTo>
                  <a:cubicBezTo>
                    <a:pt x="85817" y="295922"/>
                    <a:pt x="85817" y="295922"/>
                    <a:pt x="85817" y="295922"/>
                  </a:cubicBezTo>
                  <a:lnTo>
                    <a:pt x="85817" y="295922"/>
                  </a:lnTo>
                  <a:lnTo>
                    <a:pt x="85817" y="295922"/>
                  </a:lnTo>
                  <a:lnTo>
                    <a:pt x="38470" y="0"/>
                  </a:lnTo>
                  <a:lnTo>
                    <a:pt x="150921"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0"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70" y="511945"/>
                    <a:pt x="344749" y="511945"/>
                  </a:cubicBezTo>
                  <a:cubicBezTo>
                    <a:pt x="344749" y="511945"/>
                    <a:pt x="344749" y="511945"/>
                    <a:pt x="344749" y="511945"/>
                  </a:cubicBezTo>
                  <a:cubicBezTo>
                    <a:pt x="349188" y="513425"/>
                    <a:pt x="355107" y="514905"/>
                    <a:pt x="359545" y="516384"/>
                  </a:cubicBezTo>
                  <a:cubicBezTo>
                    <a:pt x="359545" y="516384"/>
                    <a:pt x="359545" y="516384"/>
                    <a:pt x="359545" y="516384"/>
                  </a:cubicBezTo>
                  <a:cubicBezTo>
                    <a:pt x="361025" y="516384"/>
                    <a:pt x="362505" y="517864"/>
                    <a:pt x="363985" y="517864"/>
                  </a:cubicBezTo>
                  <a:cubicBezTo>
                    <a:pt x="363985" y="517864"/>
                    <a:pt x="365464" y="517864"/>
                    <a:pt x="365464" y="517864"/>
                  </a:cubicBezTo>
                  <a:cubicBezTo>
                    <a:pt x="366944" y="517864"/>
                    <a:pt x="368423" y="517864"/>
                    <a:pt x="368423" y="519343"/>
                  </a:cubicBezTo>
                  <a:cubicBezTo>
                    <a:pt x="369903" y="519343"/>
                    <a:pt x="369903" y="519343"/>
                    <a:pt x="371383" y="519343"/>
                  </a:cubicBezTo>
                  <a:cubicBezTo>
                    <a:pt x="372862" y="519343"/>
                    <a:pt x="372862" y="519343"/>
                    <a:pt x="374342" y="520823"/>
                  </a:cubicBezTo>
                  <a:cubicBezTo>
                    <a:pt x="375821" y="520823"/>
                    <a:pt x="375821" y="520823"/>
                    <a:pt x="377301" y="520823"/>
                  </a:cubicBezTo>
                  <a:cubicBezTo>
                    <a:pt x="378781" y="520823"/>
                    <a:pt x="378781" y="520823"/>
                    <a:pt x="380260" y="522303"/>
                  </a:cubicBezTo>
                  <a:cubicBezTo>
                    <a:pt x="381740" y="522303"/>
                    <a:pt x="381740" y="522303"/>
                    <a:pt x="383219" y="523782"/>
                  </a:cubicBezTo>
                  <a:cubicBezTo>
                    <a:pt x="384699" y="523782"/>
                    <a:pt x="384699" y="523782"/>
                    <a:pt x="386179" y="523782"/>
                  </a:cubicBezTo>
                  <a:cubicBezTo>
                    <a:pt x="386179" y="523782"/>
                    <a:pt x="386179" y="523782"/>
                    <a:pt x="386179" y="523782"/>
                  </a:cubicBezTo>
                  <a:cubicBezTo>
                    <a:pt x="387658" y="523782"/>
                    <a:pt x="390617" y="525262"/>
                    <a:pt x="392097" y="525262"/>
                  </a:cubicBezTo>
                  <a:cubicBezTo>
                    <a:pt x="392097" y="525262"/>
                    <a:pt x="392097" y="525262"/>
                    <a:pt x="393577" y="525262"/>
                  </a:cubicBezTo>
                  <a:lnTo>
                    <a:pt x="393577" y="525262"/>
                  </a:lnTo>
                  <a:cubicBezTo>
                    <a:pt x="395057" y="525262"/>
                    <a:pt x="396536" y="526741"/>
                    <a:pt x="399495" y="526741"/>
                  </a:cubicBezTo>
                  <a:cubicBezTo>
                    <a:pt x="399495" y="526741"/>
                    <a:pt x="399495" y="526741"/>
                    <a:pt x="400975" y="526741"/>
                  </a:cubicBezTo>
                  <a:cubicBezTo>
                    <a:pt x="400975" y="526741"/>
                    <a:pt x="400975" y="526741"/>
                    <a:pt x="402455" y="526741"/>
                  </a:cubicBezTo>
                  <a:cubicBezTo>
                    <a:pt x="403934" y="526741"/>
                    <a:pt x="405414" y="526741"/>
                    <a:pt x="406893" y="528221"/>
                  </a:cubicBezTo>
                  <a:cubicBezTo>
                    <a:pt x="406893" y="528221"/>
                    <a:pt x="408373" y="528221"/>
                    <a:pt x="408373" y="528221"/>
                  </a:cubicBezTo>
                  <a:cubicBezTo>
                    <a:pt x="409853" y="528221"/>
                    <a:pt x="411332" y="528221"/>
                    <a:pt x="412812" y="529701"/>
                  </a:cubicBezTo>
                  <a:cubicBezTo>
                    <a:pt x="414291" y="529701"/>
                    <a:pt x="414291" y="529701"/>
                    <a:pt x="415771" y="529701"/>
                  </a:cubicBezTo>
                  <a:cubicBezTo>
                    <a:pt x="415771" y="529701"/>
                    <a:pt x="415771" y="529701"/>
                    <a:pt x="415771" y="529701"/>
                  </a:cubicBezTo>
                  <a:cubicBezTo>
                    <a:pt x="417251" y="529701"/>
                    <a:pt x="418730"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80" y="531180"/>
                  </a:lnTo>
                  <a:cubicBezTo>
                    <a:pt x="0" y="531180"/>
                    <a:pt x="0" y="529701"/>
                    <a:pt x="0" y="528221"/>
                  </a:cubicBezTo>
                  <a:cubicBezTo>
                    <a:pt x="39950"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0" name="任意多边形: 形状 99"/>
            <p:cNvSpPr/>
            <p:nvPr/>
          </p:nvSpPr>
          <p:spPr>
            <a:xfrm>
              <a:off x="728708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1" name="任意多边形: 形状 100"/>
            <p:cNvSpPr/>
            <p:nvPr/>
          </p:nvSpPr>
          <p:spPr>
            <a:xfrm>
              <a:off x="742025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2" name="任意多边形: 形状 101"/>
            <p:cNvSpPr/>
            <p:nvPr/>
          </p:nvSpPr>
          <p:spPr>
            <a:xfrm>
              <a:off x="742025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3" name="任意多边形: 形状 102"/>
            <p:cNvSpPr/>
            <p:nvPr/>
          </p:nvSpPr>
          <p:spPr>
            <a:xfrm>
              <a:off x="742025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4" name="任意多边形: 形状 103"/>
            <p:cNvSpPr/>
            <p:nvPr/>
          </p:nvSpPr>
          <p:spPr>
            <a:xfrm>
              <a:off x="7211627" y="6685624"/>
              <a:ext cx="432046" cy="531180"/>
            </a:xfrm>
            <a:custGeom>
              <a:avLst/>
              <a:gdLst>
                <a:gd name="connsiteX0" fmla="*/ 321076 w 432046"/>
                <a:gd name="connsiteY0" fmla="*/ 79899 h 531180"/>
                <a:gd name="connsiteX1" fmla="*/ 346229 w 432046"/>
                <a:gd name="connsiteY1" fmla="*/ 235259 h 531180"/>
                <a:gd name="connsiteX2" fmla="*/ 346229 w 432046"/>
                <a:gd name="connsiteY2" fmla="*/ 235259 h 531180"/>
                <a:gd name="connsiteX3" fmla="*/ 346229 w 432046"/>
                <a:gd name="connsiteY3" fmla="*/ 235259 h 531180"/>
                <a:gd name="connsiteX4" fmla="*/ 346229 w 432046"/>
                <a:gd name="connsiteY4" fmla="*/ 235259 h 531180"/>
                <a:gd name="connsiteX5" fmla="*/ 393577 w 432046"/>
                <a:gd name="connsiteY5" fmla="*/ 531181 h 531180"/>
                <a:gd name="connsiteX6" fmla="*/ 281126 w 432046"/>
                <a:gd name="connsiteY6" fmla="*/ 531181 h 531180"/>
                <a:gd name="connsiteX7" fmla="*/ 208625 w 432046"/>
                <a:gd name="connsiteY7" fmla="*/ 81379 h 531180"/>
                <a:gd name="connsiteX8" fmla="*/ 208625 w 432046"/>
                <a:gd name="connsiteY8" fmla="*/ 81379 h 531180"/>
                <a:gd name="connsiteX9" fmla="*/ 208625 w 432046"/>
                <a:gd name="connsiteY9" fmla="*/ 81379 h 531180"/>
                <a:gd name="connsiteX10" fmla="*/ 208625 w 432046"/>
                <a:gd name="connsiteY10" fmla="*/ 81379 h 531180"/>
                <a:gd name="connsiteX11" fmla="*/ 208625 w 432046"/>
                <a:gd name="connsiteY11" fmla="*/ 81379 h 531180"/>
                <a:gd name="connsiteX12" fmla="*/ 208625 w 432046"/>
                <a:gd name="connsiteY12" fmla="*/ 81379 h 531180"/>
                <a:gd name="connsiteX13" fmla="*/ 208625 w 432046"/>
                <a:gd name="connsiteY13" fmla="*/ 81379 h 531180"/>
                <a:gd name="connsiteX14" fmla="*/ 208625 w 432046"/>
                <a:gd name="connsiteY14" fmla="*/ 81379 h 531180"/>
                <a:gd name="connsiteX15" fmla="*/ 208625 w 432046"/>
                <a:gd name="connsiteY15" fmla="*/ 81379 h 531180"/>
                <a:gd name="connsiteX16" fmla="*/ 208625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4 w 432046"/>
                <a:gd name="connsiteY27" fmla="*/ 11838 h 531180"/>
                <a:gd name="connsiteX28" fmla="*/ 60664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2 w 432046"/>
                <a:gd name="connsiteY39" fmla="*/ 4440 h 531180"/>
                <a:gd name="connsiteX40" fmla="*/ 29592 w 432046"/>
                <a:gd name="connsiteY40" fmla="*/ 4440 h 531180"/>
                <a:gd name="connsiteX41" fmla="*/ 25154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6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29" y="235259"/>
                  </a:lnTo>
                  <a:cubicBezTo>
                    <a:pt x="346229" y="235259"/>
                    <a:pt x="346229" y="235259"/>
                    <a:pt x="346229" y="235259"/>
                  </a:cubicBezTo>
                  <a:lnTo>
                    <a:pt x="346229" y="235259"/>
                  </a:lnTo>
                  <a:lnTo>
                    <a:pt x="346229" y="235259"/>
                  </a:lnTo>
                  <a:lnTo>
                    <a:pt x="393577" y="531181"/>
                  </a:lnTo>
                  <a:lnTo>
                    <a:pt x="281126" y="531181"/>
                  </a:lnTo>
                  <a:lnTo>
                    <a:pt x="208625" y="81379"/>
                  </a:lnTo>
                  <a:lnTo>
                    <a:pt x="208625" y="81379"/>
                  </a:lnTo>
                  <a:cubicBezTo>
                    <a:pt x="208625" y="81379"/>
                    <a:pt x="208625" y="81379"/>
                    <a:pt x="208625" y="81379"/>
                  </a:cubicBezTo>
                  <a:lnTo>
                    <a:pt x="208625" y="81379"/>
                  </a:lnTo>
                  <a:cubicBezTo>
                    <a:pt x="208625" y="81379"/>
                    <a:pt x="208625" y="81379"/>
                    <a:pt x="208625" y="81379"/>
                  </a:cubicBezTo>
                  <a:lnTo>
                    <a:pt x="208625" y="81379"/>
                  </a:lnTo>
                  <a:lnTo>
                    <a:pt x="208625" y="81379"/>
                  </a:lnTo>
                  <a:lnTo>
                    <a:pt x="208625" y="81379"/>
                  </a:lnTo>
                  <a:lnTo>
                    <a:pt x="208625" y="81379"/>
                  </a:lnTo>
                  <a:lnTo>
                    <a:pt x="208625" y="81379"/>
                  </a:lnTo>
                  <a:lnTo>
                    <a:pt x="205666" y="79899"/>
                  </a:lnTo>
                  <a:cubicBezTo>
                    <a:pt x="204187" y="79899"/>
                    <a:pt x="204187" y="78420"/>
                    <a:pt x="202707" y="78420"/>
                  </a:cubicBezTo>
                  <a:cubicBezTo>
                    <a:pt x="168676" y="54746"/>
                    <a:pt x="131685"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2" y="14796"/>
                    <a:pt x="69542" y="13317"/>
                    <a:pt x="68062" y="13317"/>
                  </a:cubicBezTo>
                  <a:cubicBezTo>
                    <a:pt x="68062" y="13317"/>
                    <a:pt x="66583" y="13317"/>
                    <a:pt x="66583" y="13317"/>
                  </a:cubicBezTo>
                  <a:cubicBezTo>
                    <a:pt x="65103" y="13317"/>
                    <a:pt x="63624" y="13317"/>
                    <a:pt x="63624" y="11838"/>
                  </a:cubicBezTo>
                  <a:cubicBezTo>
                    <a:pt x="62144" y="11838"/>
                    <a:pt x="62144" y="11838"/>
                    <a:pt x="60664" y="11838"/>
                  </a:cubicBezTo>
                  <a:cubicBezTo>
                    <a:pt x="59184" y="11838"/>
                    <a:pt x="59184" y="11838"/>
                    <a:pt x="57705" y="10357"/>
                  </a:cubicBezTo>
                  <a:cubicBezTo>
                    <a:pt x="56226" y="10357"/>
                    <a:pt x="56226" y="10357"/>
                    <a:pt x="54746" y="10357"/>
                  </a:cubicBezTo>
                  <a:cubicBezTo>
                    <a:pt x="53266" y="10357"/>
                    <a:pt x="53266" y="10357"/>
                    <a:pt x="51786" y="8878"/>
                  </a:cubicBezTo>
                  <a:cubicBezTo>
                    <a:pt x="50307" y="8878"/>
                    <a:pt x="50307" y="8878"/>
                    <a:pt x="48827" y="7398"/>
                  </a:cubicBezTo>
                  <a:cubicBezTo>
                    <a:pt x="47348" y="7398"/>
                    <a:pt x="47348" y="7398"/>
                    <a:pt x="45868" y="7398"/>
                  </a:cubicBezTo>
                  <a:cubicBezTo>
                    <a:pt x="45868" y="7398"/>
                    <a:pt x="45868" y="7398"/>
                    <a:pt x="45868" y="7398"/>
                  </a:cubicBezTo>
                  <a:cubicBezTo>
                    <a:pt x="44388" y="7398"/>
                    <a:pt x="41429" y="5919"/>
                    <a:pt x="39950" y="5919"/>
                  </a:cubicBezTo>
                  <a:cubicBezTo>
                    <a:pt x="39950" y="5919"/>
                    <a:pt x="39950" y="5919"/>
                    <a:pt x="38470" y="5919"/>
                  </a:cubicBezTo>
                  <a:cubicBezTo>
                    <a:pt x="38470" y="5919"/>
                    <a:pt x="38470" y="5919"/>
                    <a:pt x="38470" y="5919"/>
                  </a:cubicBezTo>
                  <a:cubicBezTo>
                    <a:pt x="36990" y="5919"/>
                    <a:pt x="35511" y="4440"/>
                    <a:pt x="32552" y="4440"/>
                  </a:cubicBezTo>
                  <a:cubicBezTo>
                    <a:pt x="32552" y="4440"/>
                    <a:pt x="32552" y="4440"/>
                    <a:pt x="31072" y="4440"/>
                  </a:cubicBezTo>
                  <a:cubicBezTo>
                    <a:pt x="31072" y="4440"/>
                    <a:pt x="31072" y="4440"/>
                    <a:pt x="29592" y="4440"/>
                  </a:cubicBezTo>
                  <a:cubicBezTo>
                    <a:pt x="28113" y="4440"/>
                    <a:pt x="26633" y="4440"/>
                    <a:pt x="25154" y="2959"/>
                  </a:cubicBezTo>
                  <a:cubicBezTo>
                    <a:pt x="25154" y="2959"/>
                    <a:pt x="23674" y="2959"/>
                    <a:pt x="23674" y="2959"/>
                  </a:cubicBezTo>
                  <a:cubicBezTo>
                    <a:pt x="22194" y="2959"/>
                    <a:pt x="20714" y="2959"/>
                    <a:pt x="19235" y="1480"/>
                  </a:cubicBezTo>
                  <a:cubicBezTo>
                    <a:pt x="17756" y="1480"/>
                    <a:pt x="17756" y="1480"/>
                    <a:pt x="16276" y="1480"/>
                  </a:cubicBezTo>
                  <a:cubicBezTo>
                    <a:pt x="16276" y="1480"/>
                    <a:pt x="16276" y="1480"/>
                    <a:pt x="16276" y="1480"/>
                  </a:cubicBezTo>
                  <a:cubicBezTo>
                    <a:pt x="14796" y="1480"/>
                    <a:pt x="13316"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6" y="0"/>
                    <a:pt x="432046" y="1480"/>
                    <a:pt x="432046" y="2959"/>
                  </a:cubicBezTo>
                  <a:cubicBezTo>
                    <a:pt x="390617" y="20715"/>
                    <a:pt x="353627"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5" name="任意多边形: 形状 104"/>
            <p:cNvSpPr/>
            <p:nvPr/>
          </p:nvSpPr>
          <p:spPr>
            <a:xfrm>
              <a:off x="742025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6" name="任意多边形: 形状 105"/>
            <p:cNvSpPr/>
            <p:nvPr/>
          </p:nvSpPr>
          <p:spPr>
            <a:xfrm>
              <a:off x="691718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7" name="任意多边形: 形状 106"/>
            <p:cNvSpPr/>
            <p:nvPr/>
          </p:nvSpPr>
          <p:spPr>
            <a:xfrm>
              <a:off x="691718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8" name="任意多边形: 形状 107"/>
            <p:cNvSpPr/>
            <p:nvPr/>
          </p:nvSpPr>
          <p:spPr>
            <a:xfrm>
              <a:off x="691718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09" name="任意多边形: 形状 108"/>
            <p:cNvSpPr/>
            <p:nvPr/>
          </p:nvSpPr>
          <p:spPr>
            <a:xfrm>
              <a:off x="6707079" y="6682665"/>
              <a:ext cx="432046" cy="531180"/>
            </a:xfrm>
            <a:custGeom>
              <a:avLst/>
              <a:gdLst>
                <a:gd name="connsiteX0" fmla="*/ 321076 w 432046"/>
                <a:gd name="connsiteY0" fmla="*/ 451282 h 531180"/>
                <a:gd name="connsiteX1" fmla="*/ 346230 w 432046"/>
                <a:gd name="connsiteY1" fmla="*/ 295922 h 531180"/>
                <a:gd name="connsiteX2" fmla="*/ 346230 w 432046"/>
                <a:gd name="connsiteY2" fmla="*/ 295922 h 531180"/>
                <a:gd name="connsiteX3" fmla="*/ 346230 w 432046"/>
                <a:gd name="connsiteY3" fmla="*/ 295922 h 531180"/>
                <a:gd name="connsiteX4" fmla="*/ 346230 w 432046"/>
                <a:gd name="connsiteY4" fmla="*/ 295922 h 531180"/>
                <a:gd name="connsiteX5" fmla="*/ 393577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4 w 432046"/>
                <a:gd name="connsiteY27" fmla="*/ 519343 h 531180"/>
                <a:gd name="connsiteX28" fmla="*/ 60664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2 w 432046"/>
                <a:gd name="connsiteY38" fmla="*/ 526741 h 531180"/>
                <a:gd name="connsiteX39" fmla="*/ 31072 w 432046"/>
                <a:gd name="connsiteY39" fmla="*/ 526741 h 531180"/>
                <a:gd name="connsiteX40" fmla="*/ 29592 w 432046"/>
                <a:gd name="connsiteY40" fmla="*/ 526741 h 531180"/>
                <a:gd name="connsiteX41" fmla="*/ 25154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30" y="295922"/>
                  </a:lnTo>
                  <a:cubicBezTo>
                    <a:pt x="346230" y="295922"/>
                    <a:pt x="346230" y="295922"/>
                    <a:pt x="346230" y="295922"/>
                  </a:cubicBezTo>
                  <a:lnTo>
                    <a:pt x="346230" y="295922"/>
                  </a:lnTo>
                  <a:lnTo>
                    <a:pt x="346230" y="295922"/>
                  </a:lnTo>
                  <a:lnTo>
                    <a:pt x="393577"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7" y="451282"/>
                    <a:pt x="204187" y="452761"/>
                    <a:pt x="202707" y="452761"/>
                  </a:cubicBezTo>
                  <a:cubicBezTo>
                    <a:pt x="168676" y="476434"/>
                    <a:pt x="131686"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2" y="516384"/>
                    <a:pt x="69542" y="517864"/>
                    <a:pt x="68062" y="517864"/>
                  </a:cubicBezTo>
                  <a:cubicBezTo>
                    <a:pt x="68062" y="517864"/>
                    <a:pt x="66583" y="517864"/>
                    <a:pt x="66583" y="517864"/>
                  </a:cubicBezTo>
                  <a:cubicBezTo>
                    <a:pt x="65103" y="517864"/>
                    <a:pt x="63624" y="517864"/>
                    <a:pt x="63624" y="519343"/>
                  </a:cubicBezTo>
                  <a:cubicBezTo>
                    <a:pt x="62144" y="519343"/>
                    <a:pt x="62144" y="519343"/>
                    <a:pt x="60664" y="519343"/>
                  </a:cubicBezTo>
                  <a:cubicBezTo>
                    <a:pt x="59184" y="519343"/>
                    <a:pt x="59184" y="519343"/>
                    <a:pt x="57705" y="520823"/>
                  </a:cubicBezTo>
                  <a:cubicBezTo>
                    <a:pt x="56226" y="520823"/>
                    <a:pt x="56226" y="520823"/>
                    <a:pt x="54746" y="520823"/>
                  </a:cubicBezTo>
                  <a:cubicBezTo>
                    <a:pt x="53266" y="520823"/>
                    <a:pt x="53266" y="520823"/>
                    <a:pt x="51786" y="522303"/>
                  </a:cubicBezTo>
                  <a:cubicBezTo>
                    <a:pt x="50307" y="522303"/>
                    <a:pt x="50307" y="522303"/>
                    <a:pt x="48827" y="523782"/>
                  </a:cubicBezTo>
                  <a:cubicBezTo>
                    <a:pt x="47348" y="523782"/>
                    <a:pt x="47348" y="523782"/>
                    <a:pt x="45868" y="523782"/>
                  </a:cubicBezTo>
                  <a:cubicBezTo>
                    <a:pt x="45868" y="523782"/>
                    <a:pt x="45868" y="523782"/>
                    <a:pt x="45868" y="523782"/>
                  </a:cubicBezTo>
                  <a:cubicBezTo>
                    <a:pt x="44388" y="523782"/>
                    <a:pt x="41429" y="525262"/>
                    <a:pt x="39950" y="525262"/>
                  </a:cubicBezTo>
                  <a:cubicBezTo>
                    <a:pt x="39950" y="525262"/>
                    <a:pt x="39950" y="525262"/>
                    <a:pt x="38470" y="525262"/>
                  </a:cubicBezTo>
                  <a:lnTo>
                    <a:pt x="38470" y="525262"/>
                  </a:lnTo>
                  <a:cubicBezTo>
                    <a:pt x="36990" y="525262"/>
                    <a:pt x="35511" y="526741"/>
                    <a:pt x="32552" y="526741"/>
                  </a:cubicBezTo>
                  <a:cubicBezTo>
                    <a:pt x="32552" y="526741"/>
                    <a:pt x="32552" y="526741"/>
                    <a:pt x="31072" y="526741"/>
                  </a:cubicBezTo>
                  <a:cubicBezTo>
                    <a:pt x="31072" y="526741"/>
                    <a:pt x="31072" y="526741"/>
                    <a:pt x="29592" y="526741"/>
                  </a:cubicBezTo>
                  <a:cubicBezTo>
                    <a:pt x="28113" y="526741"/>
                    <a:pt x="26633" y="526741"/>
                    <a:pt x="25154" y="528221"/>
                  </a:cubicBezTo>
                  <a:cubicBezTo>
                    <a:pt x="25154" y="528221"/>
                    <a:pt x="23674" y="528221"/>
                    <a:pt x="23674" y="528221"/>
                  </a:cubicBezTo>
                  <a:cubicBezTo>
                    <a:pt x="22194" y="528221"/>
                    <a:pt x="20715" y="528221"/>
                    <a:pt x="19235" y="529701"/>
                  </a:cubicBezTo>
                  <a:cubicBezTo>
                    <a:pt x="17756" y="529701"/>
                    <a:pt x="17756" y="529701"/>
                    <a:pt x="16276" y="529701"/>
                  </a:cubicBezTo>
                  <a:cubicBezTo>
                    <a:pt x="16276" y="529701"/>
                    <a:pt x="16276" y="529701"/>
                    <a:pt x="16276" y="529701"/>
                  </a:cubicBezTo>
                  <a:cubicBezTo>
                    <a:pt x="14796" y="529701"/>
                    <a:pt x="13317"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2097" y="510466"/>
                    <a:pt x="35510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0" name="任意多边形: 形状 109"/>
            <p:cNvSpPr/>
            <p:nvPr/>
          </p:nvSpPr>
          <p:spPr>
            <a:xfrm>
              <a:off x="691718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1" name="任意多边形: 形状 110"/>
            <p:cNvSpPr/>
            <p:nvPr/>
          </p:nvSpPr>
          <p:spPr>
            <a:xfrm>
              <a:off x="6782539" y="6767002"/>
              <a:ext cx="1479" cy="14796"/>
            </a:xfrm>
            <a:custGeom>
              <a:avLst/>
              <a:gdLst>
                <a:gd name="connsiteX0" fmla="*/ 1480 w 1479"/>
                <a:gd name="connsiteY0" fmla="*/ 0 h 14796"/>
                <a:gd name="connsiteX1" fmla="*/ 0 w 1479"/>
                <a:gd name="connsiteY1" fmla="*/ 0 h 14796"/>
                <a:gd name="connsiteX2" fmla="*/ 0 w 1479"/>
                <a:gd name="connsiteY2" fmla="*/ 0 h 14796"/>
                <a:gd name="connsiteX3" fmla="*/ 1480 w 1479"/>
                <a:gd name="connsiteY3" fmla="*/ 0 h 14796"/>
              </a:gdLst>
              <a:ahLst/>
              <a:cxnLst>
                <a:cxn ang="0">
                  <a:pos x="connsiteX0" y="connsiteY0"/>
                </a:cxn>
                <a:cxn ang="0">
                  <a:pos x="connsiteX1" y="connsiteY1"/>
                </a:cxn>
                <a:cxn ang="0">
                  <a:pos x="connsiteX2" y="connsiteY2"/>
                </a:cxn>
                <a:cxn ang="0">
                  <a:pos x="connsiteX3" y="connsiteY3"/>
                </a:cxn>
              </a:cxnLst>
              <a:rect l="l" t="t" r="r" b="b"/>
              <a:pathLst>
                <a:path w="1479" h="14796">
                  <a:moveTo>
                    <a:pt x="1480" y="0"/>
                  </a:moveTo>
                  <a:lnTo>
                    <a:pt x="0" y="0"/>
                  </a:lnTo>
                  <a:lnTo>
                    <a:pt x="0" y="0"/>
                  </a:lnTo>
                  <a:lnTo>
                    <a:pt x="148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2" name="任意多边形: 形状 111"/>
            <p:cNvSpPr/>
            <p:nvPr/>
          </p:nvSpPr>
          <p:spPr>
            <a:xfrm>
              <a:off x="6782539" y="6767002"/>
              <a:ext cx="1479" cy="14796"/>
            </a:xfrm>
            <a:custGeom>
              <a:avLst/>
              <a:gdLst>
                <a:gd name="connsiteX0" fmla="*/ 1480 w 1479"/>
                <a:gd name="connsiteY0" fmla="*/ 0 h 14796"/>
                <a:gd name="connsiteX1" fmla="*/ 0 w 1479"/>
                <a:gd name="connsiteY1" fmla="*/ 0 h 14796"/>
                <a:gd name="connsiteX2" fmla="*/ 0 w 1479"/>
                <a:gd name="connsiteY2" fmla="*/ 0 h 14796"/>
                <a:gd name="connsiteX3" fmla="*/ 1480 w 1479"/>
                <a:gd name="connsiteY3" fmla="*/ 0 h 14796"/>
              </a:gdLst>
              <a:ahLst/>
              <a:cxnLst>
                <a:cxn ang="0">
                  <a:pos x="connsiteX0" y="connsiteY0"/>
                </a:cxn>
                <a:cxn ang="0">
                  <a:pos x="connsiteX1" y="connsiteY1"/>
                </a:cxn>
                <a:cxn ang="0">
                  <a:pos x="connsiteX2" y="connsiteY2"/>
                </a:cxn>
                <a:cxn ang="0">
                  <a:pos x="connsiteX3" y="connsiteY3"/>
                </a:cxn>
              </a:cxnLst>
              <a:rect l="l" t="t" r="r" b="b"/>
              <a:pathLst>
                <a:path w="1479" h="14796">
                  <a:moveTo>
                    <a:pt x="1480" y="0"/>
                  </a:moveTo>
                  <a:lnTo>
                    <a:pt x="0" y="0"/>
                  </a:lnTo>
                  <a:lnTo>
                    <a:pt x="0" y="0"/>
                  </a:lnTo>
                  <a:lnTo>
                    <a:pt x="148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3" name="任意多边形: 形状 112"/>
            <p:cNvSpPr/>
            <p:nvPr/>
          </p:nvSpPr>
          <p:spPr>
            <a:xfrm>
              <a:off x="678253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4" name="任意多边形: 形状 113"/>
            <p:cNvSpPr/>
            <p:nvPr/>
          </p:nvSpPr>
          <p:spPr>
            <a:xfrm>
              <a:off x="6560597" y="6685624"/>
              <a:ext cx="432046" cy="531180"/>
            </a:xfrm>
            <a:custGeom>
              <a:avLst/>
              <a:gdLst>
                <a:gd name="connsiteX0" fmla="*/ 110971 w 432046"/>
                <a:gd name="connsiteY0" fmla="*/ 79899 h 531180"/>
                <a:gd name="connsiteX1" fmla="*/ 85818 w 432046"/>
                <a:gd name="connsiteY1" fmla="*/ 235259 h 531180"/>
                <a:gd name="connsiteX2" fmla="*/ 85818 w 432046"/>
                <a:gd name="connsiteY2" fmla="*/ 235259 h 531180"/>
                <a:gd name="connsiteX3" fmla="*/ 85818 w 432046"/>
                <a:gd name="connsiteY3" fmla="*/ 235259 h 531180"/>
                <a:gd name="connsiteX4" fmla="*/ 85818 w 432046"/>
                <a:gd name="connsiteY4" fmla="*/ 235259 h 531180"/>
                <a:gd name="connsiteX5" fmla="*/ 38470 w 432046"/>
                <a:gd name="connsiteY5" fmla="*/ 531181 h 531180"/>
                <a:gd name="connsiteX6" fmla="*/ 150921 w 432046"/>
                <a:gd name="connsiteY6" fmla="*/ 531181 h 531180"/>
                <a:gd name="connsiteX7" fmla="*/ 223421 w 432046"/>
                <a:gd name="connsiteY7" fmla="*/ 81379 h 531180"/>
                <a:gd name="connsiteX8" fmla="*/ 223421 w 432046"/>
                <a:gd name="connsiteY8" fmla="*/ 81379 h 531180"/>
                <a:gd name="connsiteX9" fmla="*/ 223421 w 432046"/>
                <a:gd name="connsiteY9" fmla="*/ 81379 h 531180"/>
                <a:gd name="connsiteX10" fmla="*/ 223421 w 432046"/>
                <a:gd name="connsiteY10" fmla="*/ 81379 h 531180"/>
                <a:gd name="connsiteX11" fmla="*/ 223421 w 432046"/>
                <a:gd name="connsiteY11" fmla="*/ 81379 h 531180"/>
                <a:gd name="connsiteX12" fmla="*/ 223421 w 432046"/>
                <a:gd name="connsiteY12" fmla="*/ 81379 h 531180"/>
                <a:gd name="connsiteX13" fmla="*/ 223421 w 432046"/>
                <a:gd name="connsiteY13" fmla="*/ 81379 h 531180"/>
                <a:gd name="connsiteX14" fmla="*/ 223421 w 432046"/>
                <a:gd name="connsiteY14" fmla="*/ 81379 h 531180"/>
                <a:gd name="connsiteX15" fmla="*/ 223421 w 432046"/>
                <a:gd name="connsiteY15" fmla="*/ 81379 h 531180"/>
                <a:gd name="connsiteX16" fmla="*/ 223421 w 432046"/>
                <a:gd name="connsiteY16" fmla="*/ 81379 h 531180"/>
                <a:gd name="connsiteX17" fmla="*/ 226381 w 432046"/>
                <a:gd name="connsiteY17" fmla="*/ 79899 h 531180"/>
                <a:gd name="connsiteX18" fmla="*/ 229340 w 432046"/>
                <a:gd name="connsiteY18" fmla="*/ 78420 h 531180"/>
                <a:gd name="connsiteX19" fmla="*/ 340311 w 432046"/>
                <a:gd name="connsiteY19" fmla="*/ 20715 h 531180"/>
                <a:gd name="connsiteX20" fmla="*/ 340311 w 432046"/>
                <a:gd name="connsiteY20" fmla="*/ 20715 h 531180"/>
                <a:gd name="connsiteX21" fmla="*/ 344750 w 432046"/>
                <a:gd name="connsiteY21" fmla="*/ 19236 h 531180"/>
                <a:gd name="connsiteX22" fmla="*/ 344750 w 432046"/>
                <a:gd name="connsiteY22" fmla="*/ 19236 h 531180"/>
                <a:gd name="connsiteX23" fmla="*/ 359546 w 432046"/>
                <a:gd name="connsiteY23" fmla="*/ 14796 h 531180"/>
                <a:gd name="connsiteX24" fmla="*/ 359546 w 432046"/>
                <a:gd name="connsiteY24" fmla="*/ 14796 h 531180"/>
                <a:gd name="connsiteX25" fmla="*/ 363985 w 432046"/>
                <a:gd name="connsiteY25" fmla="*/ 13317 h 531180"/>
                <a:gd name="connsiteX26" fmla="*/ 365464 w 432046"/>
                <a:gd name="connsiteY26" fmla="*/ 13317 h 531180"/>
                <a:gd name="connsiteX27" fmla="*/ 368423 w 432046"/>
                <a:gd name="connsiteY27" fmla="*/ 11838 h 531180"/>
                <a:gd name="connsiteX28" fmla="*/ 371383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19 w 432046"/>
                <a:gd name="connsiteY32" fmla="*/ 7398 h 531180"/>
                <a:gd name="connsiteX33" fmla="*/ 386179 w 432046"/>
                <a:gd name="connsiteY33" fmla="*/ 7398 h 531180"/>
                <a:gd name="connsiteX34" fmla="*/ 386179 w 432046"/>
                <a:gd name="connsiteY34" fmla="*/ 7398 h 531180"/>
                <a:gd name="connsiteX35" fmla="*/ 392097 w 432046"/>
                <a:gd name="connsiteY35" fmla="*/ 5919 h 531180"/>
                <a:gd name="connsiteX36" fmla="*/ 393577 w 432046"/>
                <a:gd name="connsiteY36" fmla="*/ 5919 h 531180"/>
                <a:gd name="connsiteX37" fmla="*/ 393577 w 432046"/>
                <a:gd name="connsiteY37" fmla="*/ 5919 h 531180"/>
                <a:gd name="connsiteX38" fmla="*/ 399495 w 432046"/>
                <a:gd name="connsiteY38" fmla="*/ 4440 h 531180"/>
                <a:gd name="connsiteX39" fmla="*/ 400975 w 432046"/>
                <a:gd name="connsiteY39" fmla="*/ 4440 h 531180"/>
                <a:gd name="connsiteX40" fmla="*/ 402455 w 432046"/>
                <a:gd name="connsiteY40" fmla="*/ 4440 h 531180"/>
                <a:gd name="connsiteX41" fmla="*/ 406893 w 432046"/>
                <a:gd name="connsiteY41" fmla="*/ 2959 h 531180"/>
                <a:gd name="connsiteX42" fmla="*/ 408373 w 432046"/>
                <a:gd name="connsiteY42" fmla="*/ 2959 h 531180"/>
                <a:gd name="connsiteX43" fmla="*/ 412812 w 432046"/>
                <a:gd name="connsiteY43" fmla="*/ 1480 h 531180"/>
                <a:gd name="connsiteX44" fmla="*/ 415771 w 432046"/>
                <a:gd name="connsiteY44" fmla="*/ 1480 h 531180"/>
                <a:gd name="connsiteX45" fmla="*/ 415771 w 432046"/>
                <a:gd name="connsiteY45" fmla="*/ 1480 h 531180"/>
                <a:gd name="connsiteX46" fmla="*/ 420210 w 432046"/>
                <a:gd name="connsiteY46" fmla="*/ 1480 h 531180"/>
                <a:gd name="connsiteX47" fmla="*/ 420210 w 432046"/>
                <a:gd name="connsiteY47" fmla="*/ 1480 h 531180"/>
                <a:gd name="connsiteX48" fmla="*/ 420210 w 432046"/>
                <a:gd name="connsiteY48" fmla="*/ 1480 h 531180"/>
                <a:gd name="connsiteX49" fmla="*/ 432047 w 432046"/>
                <a:gd name="connsiteY49" fmla="*/ 0 h 531180"/>
                <a:gd name="connsiteX50" fmla="*/ 432047 w 432046"/>
                <a:gd name="connsiteY50" fmla="*/ 0 h 531180"/>
                <a:gd name="connsiteX51" fmla="*/ 1480 w 432046"/>
                <a:gd name="connsiteY51" fmla="*/ 0 h 531180"/>
                <a:gd name="connsiteX52" fmla="*/ 0 w 432046"/>
                <a:gd name="connsiteY52" fmla="*/ 2959 h 531180"/>
                <a:gd name="connsiteX53" fmla="*/ 110971 w 432046"/>
                <a:gd name="connsiteY53" fmla="*/ 79899 h 531180"/>
                <a:gd name="connsiteX54" fmla="*/ 110971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79899"/>
                  </a:moveTo>
                  <a:lnTo>
                    <a:pt x="85818" y="235259"/>
                  </a:lnTo>
                  <a:cubicBezTo>
                    <a:pt x="85818" y="235259"/>
                    <a:pt x="85818" y="235259"/>
                    <a:pt x="85818" y="235259"/>
                  </a:cubicBezTo>
                  <a:lnTo>
                    <a:pt x="85818" y="235259"/>
                  </a:lnTo>
                  <a:lnTo>
                    <a:pt x="85818" y="235259"/>
                  </a:lnTo>
                  <a:lnTo>
                    <a:pt x="38470" y="531181"/>
                  </a:lnTo>
                  <a:lnTo>
                    <a:pt x="150921"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lnTo>
                    <a:pt x="223421" y="81379"/>
                  </a:lnTo>
                  <a:lnTo>
                    <a:pt x="223421" y="81379"/>
                  </a:lnTo>
                  <a:lnTo>
                    <a:pt x="223421" y="81379"/>
                  </a:lnTo>
                  <a:lnTo>
                    <a:pt x="226381" y="79899"/>
                  </a:lnTo>
                  <a:cubicBezTo>
                    <a:pt x="227860" y="79899"/>
                    <a:pt x="227860" y="78420"/>
                    <a:pt x="229340" y="78420"/>
                  </a:cubicBezTo>
                  <a:cubicBezTo>
                    <a:pt x="263371" y="54746"/>
                    <a:pt x="300361" y="35511"/>
                    <a:pt x="340311" y="20715"/>
                  </a:cubicBezTo>
                  <a:cubicBezTo>
                    <a:pt x="340311" y="20715"/>
                    <a:pt x="340311" y="20715"/>
                    <a:pt x="340311" y="20715"/>
                  </a:cubicBezTo>
                  <a:cubicBezTo>
                    <a:pt x="341790" y="20715"/>
                    <a:pt x="343270" y="19236"/>
                    <a:pt x="344750" y="19236"/>
                  </a:cubicBezTo>
                  <a:cubicBezTo>
                    <a:pt x="344750" y="19236"/>
                    <a:pt x="344750" y="19236"/>
                    <a:pt x="344750" y="19236"/>
                  </a:cubicBezTo>
                  <a:cubicBezTo>
                    <a:pt x="349188" y="17756"/>
                    <a:pt x="355107" y="16276"/>
                    <a:pt x="359546" y="14796"/>
                  </a:cubicBezTo>
                  <a:cubicBezTo>
                    <a:pt x="359546" y="14796"/>
                    <a:pt x="359546" y="14796"/>
                    <a:pt x="359546" y="14796"/>
                  </a:cubicBezTo>
                  <a:cubicBezTo>
                    <a:pt x="361025" y="14796"/>
                    <a:pt x="362505" y="13317"/>
                    <a:pt x="363985" y="13317"/>
                  </a:cubicBezTo>
                  <a:cubicBezTo>
                    <a:pt x="363985" y="13317"/>
                    <a:pt x="365464" y="13317"/>
                    <a:pt x="365464" y="13317"/>
                  </a:cubicBezTo>
                  <a:cubicBezTo>
                    <a:pt x="366944" y="13317"/>
                    <a:pt x="368423" y="13317"/>
                    <a:pt x="368423" y="11838"/>
                  </a:cubicBezTo>
                  <a:cubicBezTo>
                    <a:pt x="369903" y="11838"/>
                    <a:pt x="369903" y="11838"/>
                    <a:pt x="371383" y="11838"/>
                  </a:cubicBezTo>
                  <a:cubicBezTo>
                    <a:pt x="372862" y="11838"/>
                    <a:pt x="372862" y="11838"/>
                    <a:pt x="374342" y="10357"/>
                  </a:cubicBezTo>
                  <a:cubicBezTo>
                    <a:pt x="375821" y="10357"/>
                    <a:pt x="375821" y="10357"/>
                    <a:pt x="377301" y="10357"/>
                  </a:cubicBezTo>
                  <a:cubicBezTo>
                    <a:pt x="378781" y="10357"/>
                    <a:pt x="378781" y="10357"/>
                    <a:pt x="380260" y="8878"/>
                  </a:cubicBezTo>
                  <a:cubicBezTo>
                    <a:pt x="381740" y="8878"/>
                    <a:pt x="381740" y="8878"/>
                    <a:pt x="383219" y="7398"/>
                  </a:cubicBezTo>
                  <a:cubicBezTo>
                    <a:pt x="384699" y="7398"/>
                    <a:pt x="384699" y="7398"/>
                    <a:pt x="386179" y="7398"/>
                  </a:cubicBezTo>
                  <a:cubicBezTo>
                    <a:pt x="386179" y="7398"/>
                    <a:pt x="386179" y="7398"/>
                    <a:pt x="386179" y="7398"/>
                  </a:cubicBezTo>
                  <a:cubicBezTo>
                    <a:pt x="387658" y="7398"/>
                    <a:pt x="390617" y="5919"/>
                    <a:pt x="392097" y="5919"/>
                  </a:cubicBezTo>
                  <a:cubicBezTo>
                    <a:pt x="392097" y="5919"/>
                    <a:pt x="392097" y="5919"/>
                    <a:pt x="393577" y="5919"/>
                  </a:cubicBezTo>
                  <a:lnTo>
                    <a:pt x="393577" y="5919"/>
                  </a:lnTo>
                  <a:cubicBezTo>
                    <a:pt x="395057" y="5919"/>
                    <a:pt x="396536" y="4440"/>
                    <a:pt x="399495" y="4440"/>
                  </a:cubicBezTo>
                  <a:cubicBezTo>
                    <a:pt x="399495" y="4440"/>
                    <a:pt x="399495" y="4440"/>
                    <a:pt x="400975" y="4440"/>
                  </a:cubicBezTo>
                  <a:cubicBezTo>
                    <a:pt x="400975" y="4440"/>
                    <a:pt x="400975" y="4440"/>
                    <a:pt x="402455" y="4440"/>
                  </a:cubicBezTo>
                  <a:cubicBezTo>
                    <a:pt x="403934" y="4440"/>
                    <a:pt x="405414" y="4440"/>
                    <a:pt x="406893" y="2959"/>
                  </a:cubicBezTo>
                  <a:cubicBezTo>
                    <a:pt x="406893" y="2959"/>
                    <a:pt x="408373" y="2959"/>
                    <a:pt x="408373" y="2959"/>
                  </a:cubicBezTo>
                  <a:cubicBezTo>
                    <a:pt x="409853" y="2959"/>
                    <a:pt x="411332" y="2959"/>
                    <a:pt x="412812" y="1480"/>
                  </a:cubicBezTo>
                  <a:cubicBezTo>
                    <a:pt x="414291" y="1480"/>
                    <a:pt x="414291" y="1480"/>
                    <a:pt x="415771" y="1480"/>
                  </a:cubicBezTo>
                  <a:cubicBezTo>
                    <a:pt x="415771" y="1480"/>
                    <a:pt x="415771" y="1480"/>
                    <a:pt x="415771" y="1480"/>
                  </a:cubicBezTo>
                  <a:cubicBezTo>
                    <a:pt x="417251" y="1480"/>
                    <a:pt x="418730" y="1480"/>
                    <a:pt x="420210" y="1480"/>
                  </a:cubicBezTo>
                  <a:cubicBezTo>
                    <a:pt x="420210" y="1480"/>
                    <a:pt x="420210" y="1480"/>
                    <a:pt x="420210" y="1480"/>
                  </a:cubicBezTo>
                  <a:cubicBezTo>
                    <a:pt x="420210" y="1480"/>
                    <a:pt x="420210" y="1480"/>
                    <a:pt x="420210" y="1480"/>
                  </a:cubicBezTo>
                  <a:cubicBezTo>
                    <a:pt x="424649" y="1480"/>
                    <a:pt x="427608" y="0"/>
                    <a:pt x="432047" y="0"/>
                  </a:cubicBezTo>
                  <a:cubicBezTo>
                    <a:pt x="432047" y="0"/>
                    <a:pt x="432047" y="0"/>
                    <a:pt x="432047" y="0"/>
                  </a:cubicBezTo>
                  <a:lnTo>
                    <a:pt x="1480" y="0"/>
                  </a:lnTo>
                  <a:cubicBezTo>
                    <a:pt x="0" y="0"/>
                    <a:pt x="0" y="1480"/>
                    <a:pt x="0" y="2959"/>
                  </a:cubicBezTo>
                  <a:cubicBezTo>
                    <a:pt x="39950" y="20715"/>
                    <a:pt x="78420"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5" name="任意多边形: 形状 114"/>
            <p:cNvSpPr/>
            <p:nvPr/>
          </p:nvSpPr>
          <p:spPr>
            <a:xfrm>
              <a:off x="678253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6" name="任意多边形: 形状 115"/>
            <p:cNvSpPr/>
            <p:nvPr/>
          </p:nvSpPr>
          <p:spPr>
            <a:xfrm>
              <a:off x="627799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7" name="任意多边形: 形状 116"/>
            <p:cNvSpPr/>
            <p:nvPr/>
          </p:nvSpPr>
          <p:spPr>
            <a:xfrm>
              <a:off x="627799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8" name="任意多边形: 形状 117"/>
            <p:cNvSpPr/>
            <p:nvPr/>
          </p:nvSpPr>
          <p:spPr>
            <a:xfrm>
              <a:off x="627799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19" name="任意多边形: 形状 118"/>
            <p:cNvSpPr/>
            <p:nvPr/>
          </p:nvSpPr>
          <p:spPr>
            <a:xfrm>
              <a:off x="6056050" y="6682665"/>
              <a:ext cx="432046" cy="531180"/>
            </a:xfrm>
            <a:custGeom>
              <a:avLst/>
              <a:gdLst>
                <a:gd name="connsiteX0" fmla="*/ 110971 w 432046"/>
                <a:gd name="connsiteY0" fmla="*/ 451282 h 531180"/>
                <a:gd name="connsiteX1" fmla="*/ 85818 w 432046"/>
                <a:gd name="connsiteY1" fmla="*/ 295922 h 531180"/>
                <a:gd name="connsiteX2" fmla="*/ 85818 w 432046"/>
                <a:gd name="connsiteY2" fmla="*/ 295922 h 531180"/>
                <a:gd name="connsiteX3" fmla="*/ 85818 w 432046"/>
                <a:gd name="connsiteY3" fmla="*/ 295922 h 531180"/>
                <a:gd name="connsiteX4" fmla="*/ 85818 w 432046"/>
                <a:gd name="connsiteY4" fmla="*/ 295922 h 531180"/>
                <a:gd name="connsiteX5" fmla="*/ 38470 w 432046"/>
                <a:gd name="connsiteY5" fmla="*/ 0 h 531180"/>
                <a:gd name="connsiteX6" fmla="*/ 150921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1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50 w 432046"/>
                <a:gd name="connsiteY21" fmla="*/ 511945 h 531180"/>
                <a:gd name="connsiteX22" fmla="*/ 344750 w 432046"/>
                <a:gd name="connsiteY22" fmla="*/ 511945 h 531180"/>
                <a:gd name="connsiteX23" fmla="*/ 359546 w 432046"/>
                <a:gd name="connsiteY23" fmla="*/ 516384 h 531180"/>
                <a:gd name="connsiteX24" fmla="*/ 359546 w 432046"/>
                <a:gd name="connsiteY24" fmla="*/ 516384 h 531180"/>
                <a:gd name="connsiteX25" fmla="*/ 363985 w 432046"/>
                <a:gd name="connsiteY25" fmla="*/ 517864 h 531180"/>
                <a:gd name="connsiteX26" fmla="*/ 365464 w 432046"/>
                <a:gd name="connsiteY26" fmla="*/ 517864 h 531180"/>
                <a:gd name="connsiteX27" fmla="*/ 368424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20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5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8" y="295922"/>
                  </a:lnTo>
                  <a:cubicBezTo>
                    <a:pt x="85818" y="295922"/>
                    <a:pt x="85818" y="295922"/>
                    <a:pt x="85818" y="295922"/>
                  </a:cubicBezTo>
                  <a:lnTo>
                    <a:pt x="85818" y="295922"/>
                  </a:lnTo>
                  <a:lnTo>
                    <a:pt x="85818" y="295922"/>
                  </a:lnTo>
                  <a:lnTo>
                    <a:pt x="38470" y="0"/>
                  </a:lnTo>
                  <a:lnTo>
                    <a:pt x="150921"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1" y="451282"/>
                  </a:lnTo>
                  <a:cubicBezTo>
                    <a:pt x="227861" y="451282"/>
                    <a:pt x="227861" y="452761"/>
                    <a:pt x="229340" y="452761"/>
                  </a:cubicBezTo>
                  <a:cubicBezTo>
                    <a:pt x="263371" y="476434"/>
                    <a:pt x="300361" y="495670"/>
                    <a:pt x="340311" y="510466"/>
                  </a:cubicBezTo>
                  <a:cubicBezTo>
                    <a:pt x="340311" y="510466"/>
                    <a:pt x="340311" y="510466"/>
                    <a:pt x="340311" y="510466"/>
                  </a:cubicBezTo>
                  <a:cubicBezTo>
                    <a:pt x="341790" y="510466"/>
                    <a:pt x="343270" y="511945"/>
                    <a:pt x="344750" y="511945"/>
                  </a:cubicBezTo>
                  <a:cubicBezTo>
                    <a:pt x="344750" y="511945"/>
                    <a:pt x="344750" y="511945"/>
                    <a:pt x="344750" y="511945"/>
                  </a:cubicBezTo>
                  <a:cubicBezTo>
                    <a:pt x="349188" y="513425"/>
                    <a:pt x="355107" y="514905"/>
                    <a:pt x="359546" y="516384"/>
                  </a:cubicBezTo>
                  <a:cubicBezTo>
                    <a:pt x="359546" y="516384"/>
                    <a:pt x="359546" y="516384"/>
                    <a:pt x="359546" y="516384"/>
                  </a:cubicBezTo>
                  <a:cubicBezTo>
                    <a:pt x="361026" y="516384"/>
                    <a:pt x="362505" y="517864"/>
                    <a:pt x="363985" y="517864"/>
                  </a:cubicBezTo>
                  <a:cubicBezTo>
                    <a:pt x="363985" y="517864"/>
                    <a:pt x="365464" y="517864"/>
                    <a:pt x="365464" y="517864"/>
                  </a:cubicBezTo>
                  <a:cubicBezTo>
                    <a:pt x="366944" y="517864"/>
                    <a:pt x="368424" y="517864"/>
                    <a:pt x="368424" y="519343"/>
                  </a:cubicBezTo>
                  <a:cubicBezTo>
                    <a:pt x="369903" y="519343"/>
                    <a:pt x="369903" y="519343"/>
                    <a:pt x="371383" y="519343"/>
                  </a:cubicBezTo>
                  <a:cubicBezTo>
                    <a:pt x="372862" y="519343"/>
                    <a:pt x="372862" y="519343"/>
                    <a:pt x="374342" y="520823"/>
                  </a:cubicBezTo>
                  <a:cubicBezTo>
                    <a:pt x="375822" y="520823"/>
                    <a:pt x="375822" y="520823"/>
                    <a:pt x="377301" y="520823"/>
                  </a:cubicBezTo>
                  <a:cubicBezTo>
                    <a:pt x="378781" y="520823"/>
                    <a:pt x="378781" y="520823"/>
                    <a:pt x="380260" y="522303"/>
                  </a:cubicBezTo>
                  <a:cubicBezTo>
                    <a:pt x="381740" y="522303"/>
                    <a:pt x="381740" y="522303"/>
                    <a:pt x="383220" y="523782"/>
                  </a:cubicBezTo>
                  <a:cubicBezTo>
                    <a:pt x="384699" y="523782"/>
                    <a:pt x="384699" y="523782"/>
                    <a:pt x="386179" y="523782"/>
                  </a:cubicBezTo>
                  <a:cubicBezTo>
                    <a:pt x="386179" y="523782"/>
                    <a:pt x="386179" y="523782"/>
                    <a:pt x="386179" y="523782"/>
                  </a:cubicBezTo>
                  <a:cubicBezTo>
                    <a:pt x="387658" y="523782"/>
                    <a:pt x="390618" y="525262"/>
                    <a:pt x="392097" y="525262"/>
                  </a:cubicBezTo>
                  <a:cubicBezTo>
                    <a:pt x="392097" y="525262"/>
                    <a:pt x="392097" y="525262"/>
                    <a:pt x="393577" y="525262"/>
                  </a:cubicBezTo>
                  <a:cubicBezTo>
                    <a:pt x="393577" y="525262"/>
                    <a:pt x="393577" y="525262"/>
                    <a:pt x="393577" y="525262"/>
                  </a:cubicBezTo>
                  <a:cubicBezTo>
                    <a:pt x="395057" y="525262"/>
                    <a:pt x="396536" y="526741"/>
                    <a:pt x="399495" y="526741"/>
                  </a:cubicBezTo>
                  <a:cubicBezTo>
                    <a:pt x="399495" y="526741"/>
                    <a:pt x="399495" y="526741"/>
                    <a:pt x="400975" y="526741"/>
                  </a:cubicBezTo>
                  <a:cubicBezTo>
                    <a:pt x="400975" y="526741"/>
                    <a:pt x="400975" y="526741"/>
                    <a:pt x="402455" y="526741"/>
                  </a:cubicBezTo>
                  <a:cubicBezTo>
                    <a:pt x="403934" y="526741"/>
                    <a:pt x="405414" y="526741"/>
                    <a:pt x="406893" y="528221"/>
                  </a:cubicBezTo>
                  <a:cubicBezTo>
                    <a:pt x="406893" y="528221"/>
                    <a:pt x="408373" y="528221"/>
                    <a:pt x="408373" y="528221"/>
                  </a:cubicBezTo>
                  <a:cubicBezTo>
                    <a:pt x="409853" y="528221"/>
                    <a:pt x="411332" y="528221"/>
                    <a:pt x="412812" y="529701"/>
                  </a:cubicBezTo>
                  <a:cubicBezTo>
                    <a:pt x="414291" y="529701"/>
                    <a:pt x="414291" y="529701"/>
                    <a:pt x="415771" y="529701"/>
                  </a:cubicBezTo>
                  <a:cubicBezTo>
                    <a:pt x="415771" y="529701"/>
                    <a:pt x="415771" y="529701"/>
                    <a:pt x="415771" y="529701"/>
                  </a:cubicBezTo>
                  <a:cubicBezTo>
                    <a:pt x="417251" y="529701"/>
                    <a:pt x="418730"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80" y="531180"/>
                  </a:lnTo>
                  <a:cubicBezTo>
                    <a:pt x="0" y="531180"/>
                    <a:pt x="0" y="529701"/>
                    <a:pt x="0" y="528221"/>
                  </a:cubicBezTo>
                  <a:cubicBezTo>
                    <a:pt x="39950"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0" name="任意多边形: 形状 119"/>
            <p:cNvSpPr/>
            <p:nvPr/>
          </p:nvSpPr>
          <p:spPr>
            <a:xfrm>
              <a:off x="6277992"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1" name="任意多边形: 形状 120"/>
            <p:cNvSpPr/>
            <p:nvPr/>
          </p:nvSpPr>
          <p:spPr>
            <a:xfrm>
              <a:off x="6411157" y="6767002"/>
              <a:ext cx="1479" cy="14796"/>
            </a:xfrm>
            <a:custGeom>
              <a:avLst/>
              <a:gdLst>
                <a:gd name="connsiteX0" fmla="*/ 0 w 1479"/>
                <a:gd name="connsiteY0" fmla="*/ 0 h 14796"/>
                <a:gd name="connsiteX1" fmla="*/ 1480 w 1479"/>
                <a:gd name="connsiteY1" fmla="*/ 0 h 14796"/>
                <a:gd name="connsiteX2" fmla="*/ 1480 w 1479"/>
                <a:gd name="connsiteY2" fmla="*/ 0 h 14796"/>
                <a:gd name="connsiteX3" fmla="*/ 0 w 1479"/>
                <a:gd name="connsiteY3" fmla="*/ 0 h 14796"/>
              </a:gdLst>
              <a:ahLst/>
              <a:cxnLst>
                <a:cxn ang="0">
                  <a:pos x="connsiteX0" y="connsiteY0"/>
                </a:cxn>
                <a:cxn ang="0">
                  <a:pos x="connsiteX1" y="connsiteY1"/>
                </a:cxn>
                <a:cxn ang="0">
                  <a:pos x="connsiteX2" y="connsiteY2"/>
                </a:cxn>
                <a:cxn ang="0">
                  <a:pos x="connsiteX3" y="connsiteY3"/>
                </a:cxn>
              </a:cxnLst>
              <a:rect l="l" t="t" r="r" b="b"/>
              <a:pathLst>
                <a:path w="1479" h="14796">
                  <a:moveTo>
                    <a:pt x="0" y="0"/>
                  </a:moveTo>
                  <a:lnTo>
                    <a:pt x="1480" y="0"/>
                  </a:lnTo>
                  <a:lnTo>
                    <a:pt x="148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2" name="任意多边形: 形状 121"/>
            <p:cNvSpPr/>
            <p:nvPr/>
          </p:nvSpPr>
          <p:spPr>
            <a:xfrm>
              <a:off x="6411157" y="6767002"/>
              <a:ext cx="1479" cy="14796"/>
            </a:xfrm>
            <a:custGeom>
              <a:avLst/>
              <a:gdLst>
                <a:gd name="connsiteX0" fmla="*/ 0 w 1479"/>
                <a:gd name="connsiteY0" fmla="*/ 0 h 14796"/>
                <a:gd name="connsiteX1" fmla="*/ 1480 w 1479"/>
                <a:gd name="connsiteY1" fmla="*/ 0 h 14796"/>
                <a:gd name="connsiteX2" fmla="*/ 1480 w 1479"/>
                <a:gd name="connsiteY2" fmla="*/ 0 h 14796"/>
                <a:gd name="connsiteX3" fmla="*/ 0 w 1479"/>
                <a:gd name="connsiteY3" fmla="*/ 0 h 14796"/>
              </a:gdLst>
              <a:ahLst/>
              <a:cxnLst>
                <a:cxn ang="0">
                  <a:pos x="connsiteX0" y="connsiteY0"/>
                </a:cxn>
                <a:cxn ang="0">
                  <a:pos x="connsiteX1" y="connsiteY1"/>
                </a:cxn>
                <a:cxn ang="0">
                  <a:pos x="connsiteX2" y="connsiteY2"/>
                </a:cxn>
                <a:cxn ang="0">
                  <a:pos x="connsiteX3" y="connsiteY3"/>
                </a:cxn>
              </a:cxnLst>
              <a:rect l="l" t="t" r="r" b="b"/>
              <a:pathLst>
                <a:path w="1479" h="14796">
                  <a:moveTo>
                    <a:pt x="0" y="0"/>
                  </a:moveTo>
                  <a:lnTo>
                    <a:pt x="1480" y="0"/>
                  </a:lnTo>
                  <a:lnTo>
                    <a:pt x="148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3" name="任意多边形: 形状 122"/>
            <p:cNvSpPr/>
            <p:nvPr/>
          </p:nvSpPr>
          <p:spPr>
            <a:xfrm>
              <a:off x="641263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4" name="任意多边形: 形状 123"/>
            <p:cNvSpPr/>
            <p:nvPr/>
          </p:nvSpPr>
          <p:spPr>
            <a:xfrm>
              <a:off x="6202532" y="6685624"/>
              <a:ext cx="432046" cy="531180"/>
            </a:xfrm>
            <a:custGeom>
              <a:avLst/>
              <a:gdLst>
                <a:gd name="connsiteX0" fmla="*/ 321075 w 432046"/>
                <a:gd name="connsiteY0" fmla="*/ 79899 h 531180"/>
                <a:gd name="connsiteX1" fmla="*/ 346229 w 432046"/>
                <a:gd name="connsiteY1" fmla="*/ 235259 h 531180"/>
                <a:gd name="connsiteX2" fmla="*/ 346229 w 432046"/>
                <a:gd name="connsiteY2" fmla="*/ 235259 h 531180"/>
                <a:gd name="connsiteX3" fmla="*/ 346229 w 432046"/>
                <a:gd name="connsiteY3" fmla="*/ 235259 h 531180"/>
                <a:gd name="connsiteX4" fmla="*/ 346229 w 432046"/>
                <a:gd name="connsiteY4" fmla="*/ 235259 h 531180"/>
                <a:gd name="connsiteX5" fmla="*/ 393576 w 432046"/>
                <a:gd name="connsiteY5" fmla="*/ 531181 h 531180"/>
                <a:gd name="connsiteX6" fmla="*/ 281126 w 432046"/>
                <a:gd name="connsiteY6" fmla="*/ 531181 h 531180"/>
                <a:gd name="connsiteX7" fmla="*/ 208625 w 432046"/>
                <a:gd name="connsiteY7" fmla="*/ 81379 h 531180"/>
                <a:gd name="connsiteX8" fmla="*/ 208625 w 432046"/>
                <a:gd name="connsiteY8" fmla="*/ 81379 h 531180"/>
                <a:gd name="connsiteX9" fmla="*/ 208625 w 432046"/>
                <a:gd name="connsiteY9" fmla="*/ 81379 h 531180"/>
                <a:gd name="connsiteX10" fmla="*/ 208625 w 432046"/>
                <a:gd name="connsiteY10" fmla="*/ 81379 h 531180"/>
                <a:gd name="connsiteX11" fmla="*/ 208625 w 432046"/>
                <a:gd name="connsiteY11" fmla="*/ 81379 h 531180"/>
                <a:gd name="connsiteX12" fmla="*/ 208625 w 432046"/>
                <a:gd name="connsiteY12" fmla="*/ 81379 h 531180"/>
                <a:gd name="connsiteX13" fmla="*/ 208625 w 432046"/>
                <a:gd name="connsiteY13" fmla="*/ 81379 h 531180"/>
                <a:gd name="connsiteX14" fmla="*/ 208625 w 432046"/>
                <a:gd name="connsiteY14" fmla="*/ 81379 h 531180"/>
                <a:gd name="connsiteX15" fmla="*/ 208625 w 432046"/>
                <a:gd name="connsiteY15" fmla="*/ 81379 h 531180"/>
                <a:gd name="connsiteX16" fmla="*/ 208625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3 w 432046"/>
                <a:gd name="connsiteY27" fmla="*/ 11838 h 531180"/>
                <a:gd name="connsiteX28" fmla="*/ 60664 w 432046"/>
                <a:gd name="connsiteY28" fmla="*/ 11838 h 531180"/>
                <a:gd name="connsiteX29" fmla="*/ 57705 w 432046"/>
                <a:gd name="connsiteY29" fmla="*/ 10357 h 531180"/>
                <a:gd name="connsiteX30" fmla="*/ 54745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49 w 432046"/>
                <a:gd name="connsiteY35" fmla="*/ 5919 h 531180"/>
                <a:gd name="connsiteX36" fmla="*/ 38470 w 432046"/>
                <a:gd name="connsiteY36" fmla="*/ 5919 h 531180"/>
                <a:gd name="connsiteX37" fmla="*/ 38470 w 432046"/>
                <a:gd name="connsiteY37" fmla="*/ 5919 h 531180"/>
                <a:gd name="connsiteX38" fmla="*/ 32551 w 432046"/>
                <a:gd name="connsiteY38" fmla="*/ 4440 h 531180"/>
                <a:gd name="connsiteX39" fmla="*/ 31071 w 432046"/>
                <a:gd name="connsiteY39" fmla="*/ 4440 h 531180"/>
                <a:gd name="connsiteX40" fmla="*/ 29592 w 432046"/>
                <a:gd name="connsiteY40" fmla="*/ 4440 h 531180"/>
                <a:gd name="connsiteX41" fmla="*/ 25153 w 432046"/>
                <a:gd name="connsiteY41" fmla="*/ 2959 h 531180"/>
                <a:gd name="connsiteX42" fmla="*/ 23673 w 432046"/>
                <a:gd name="connsiteY42" fmla="*/ 2959 h 531180"/>
                <a:gd name="connsiteX43" fmla="*/ 19235 w 432046"/>
                <a:gd name="connsiteY43" fmla="*/ 1480 h 531180"/>
                <a:gd name="connsiteX44" fmla="*/ 16275 w 432046"/>
                <a:gd name="connsiteY44" fmla="*/ 1480 h 531180"/>
                <a:gd name="connsiteX45" fmla="*/ 16275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6 w 432046"/>
                <a:gd name="connsiteY52" fmla="*/ 2959 h 531180"/>
                <a:gd name="connsiteX53" fmla="*/ 321075 w 432046"/>
                <a:gd name="connsiteY53" fmla="*/ 79899 h 531180"/>
                <a:gd name="connsiteX54" fmla="*/ 321075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5" y="79899"/>
                  </a:moveTo>
                  <a:lnTo>
                    <a:pt x="346229" y="235259"/>
                  </a:lnTo>
                  <a:cubicBezTo>
                    <a:pt x="346229" y="235259"/>
                    <a:pt x="346229" y="235259"/>
                    <a:pt x="346229" y="235259"/>
                  </a:cubicBezTo>
                  <a:lnTo>
                    <a:pt x="346229" y="235259"/>
                  </a:lnTo>
                  <a:lnTo>
                    <a:pt x="346229" y="235259"/>
                  </a:lnTo>
                  <a:lnTo>
                    <a:pt x="393576" y="531181"/>
                  </a:lnTo>
                  <a:lnTo>
                    <a:pt x="281126" y="531181"/>
                  </a:lnTo>
                  <a:lnTo>
                    <a:pt x="208625" y="81379"/>
                  </a:lnTo>
                  <a:lnTo>
                    <a:pt x="208625" y="81379"/>
                  </a:lnTo>
                  <a:cubicBezTo>
                    <a:pt x="208625" y="81379"/>
                    <a:pt x="208625" y="81379"/>
                    <a:pt x="208625" y="81379"/>
                  </a:cubicBezTo>
                  <a:lnTo>
                    <a:pt x="208625" y="81379"/>
                  </a:lnTo>
                  <a:cubicBezTo>
                    <a:pt x="208625" y="81379"/>
                    <a:pt x="208625" y="81379"/>
                    <a:pt x="208625" y="81379"/>
                  </a:cubicBezTo>
                  <a:lnTo>
                    <a:pt x="208625" y="81379"/>
                  </a:lnTo>
                  <a:lnTo>
                    <a:pt x="208625" y="81379"/>
                  </a:lnTo>
                  <a:lnTo>
                    <a:pt x="208625" y="81379"/>
                  </a:lnTo>
                  <a:lnTo>
                    <a:pt x="208625" y="81379"/>
                  </a:lnTo>
                  <a:lnTo>
                    <a:pt x="208625" y="81379"/>
                  </a:lnTo>
                  <a:lnTo>
                    <a:pt x="205666" y="79899"/>
                  </a:lnTo>
                  <a:cubicBezTo>
                    <a:pt x="204186" y="79899"/>
                    <a:pt x="204186" y="78420"/>
                    <a:pt x="202707" y="78420"/>
                  </a:cubicBezTo>
                  <a:cubicBezTo>
                    <a:pt x="168676" y="54746"/>
                    <a:pt x="131685"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1" y="14796"/>
                    <a:pt x="69541" y="13317"/>
                    <a:pt x="68062" y="13317"/>
                  </a:cubicBezTo>
                  <a:cubicBezTo>
                    <a:pt x="68062" y="13317"/>
                    <a:pt x="66583" y="13317"/>
                    <a:pt x="66583" y="13317"/>
                  </a:cubicBezTo>
                  <a:cubicBezTo>
                    <a:pt x="65103" y="13317"/>
                    <a:pt x="63623" y="13317"/>
                    <a:pt x="63623" y="11838"/>
                  </a:cubicBezTo>
                  <a:cubicBezTo>
                    <a:pt x="62143" y="11838"/>
                    <a:pt x="62143" y="11838"/>
                    <a:pt x="60664" y="11838"/>
                  </a:cubicBezTo>
                  <a:cubicBezTo>
                    <a:pt x="59184" y="11838"/>
                    <a:pt x="59184" y="11838"/>
                    <a:pt x="57705" y="10357"/>
                  </a:cubicBezTo>
                  <a:cubicBezTo>
                    <a:pt x="56225" y="10357"/>
                    <a:pt x="56225" y="10357"/>
                    <a:pt x="54745" y="10357"/>
                  </a:cubicBezTo>
                  <a:cubicBezTo>
                    <a:pt x="53266" y="10357"/>
                    <a:pt x="53266" y="10357"/>
                    <a:pt x="51786" y="8878"/>
                  </a:cubicBezTo>
                  <a:cubicBezTo>
                    <a:pt x="50307" y="8878"/>
                    <a:pt x="50307" y="8878"/>
                    <a:pt x="48827" y="7398"/>
                  </a:cubicBezTo>
                  <a:cubicBezTo>
                    <a:pt x="47347" y="7398"/>
                    <a:pt x="47347" y="7398"/>
                    <a:pt x="45868" y="7398"/>
                  </a:cubicBezTo>
                  <a:cubicBezTo>
                    <a:pt x="45868" y="7398"/>
                    <a:pt x="45868" y="7398"/>
                    <a:pt x="45868" y="7398"/>
                  </a:cubicBezTo>
                  <a:cubicBezTo>
                    <a:pt x="44388" y="7398"/>
                    <a:pt x="41429" y="5919"/>
                    <a:pt x="39949" y="5919"/>
                  </a:cubicBezTo>
                  <a:cubicBezTo>
                    <a:pt x="39949" y="5919"/>
                    <a:pt x="39949" y="5919"/>
                    <a:pt x="38470" y="5919"/>
                  </a:cubicBezTo>
                  <a:cubicBezTo>
                    <a:pt x="38470" y="5919"/>
                    <a:pt x="38470" y="5919"/>
                    <a:pt x="38470" y="5919"/>
                  </a:cubicBezTo>
                  <a:cubicBezTo>
                    <a:pt x="36990" y="5919"/>
                    <a:pt x="35511" y="4440"/>
                    <a:pt x="32551" y="4440"/>
                  </a:cubicBezTo>
                  <a:cubicBezTo>
                    <a:pt x="32551" y="4440"/>
                    <a:pt x="32551" y="4440"/>
                    <a:pt x="31071" y="4440"/>
                  </a:cubicBezTo>
                  <a:cubicBezTo>
                    <a:pt x="31071" y="4440"/>
                    <a:pt x="31071" y="4440"/>
                    <a:pt x="29592" y="4440"/>
                  </a:cubicBezTo>
                  <a:cubicBezTo>
                    <a:pt x="28113" y="4440"/>
                    <a:pt x="26633" y="4440"/>
                    <a:pt x="25153" y="2959"/>
                  </a:cubicBezTo>
                  <a:cubicBezTo>
                    <a:pt x="25153" y="2959"/>
                    <a:pt x="23673" y="2959"/>
                    <a:pt x="23673" y="2959"/>
                  </a:cubicBezTo>
                  <a:cubicBezTo>
                    <a:pt x="22194" y="2959"/>
                    <a:pt x="20714" y="2959"/>
                    <a:pt x="19235" y="1480"/>
                  </a:cubicBezTo>
                  <a:cubicBezTo>
                    <a:pt x="17755" y="1480"/>
                    <a:pt x="17755" y="1480"/>
                    <a:pt x="16275" y="1480"/>
                  </a:cubicBezTo>
                  <a:cubicBezTo>
                    <a:pt x="16275" y="1480"/>
                    <a:pt x="16275" y="1480"/>
                    <a:pt x="16275" y="1480"/>
                  </a:cubicBezTo>
                  <a:cubicBezTo>
                    <a:pt x="14796" y="1480"/>
                    <a:pt x="13316"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6" y="0"/>
                    <a:pt x="432046" y="1480"/>
                    <a:pt x="432046" y="2959"/>
                  </a:cubicBezTo>
                  <a:cubicBezTo>
                    <a:pt x="392097" y="20715"/>
                    <a:pt x="353627" y="48828"/>
                    <a:pt x="321075" y="79899"/>
                  </a:cubicBezTo>
                  <a:lnTo>
                    <a:pt x="321075"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5" name="任意多边形: 形状 124"/>
            <p:cNvSpPr/>
            <p:nvPr/>
          </p:nvSpPr>
          <p:spPr>
            <a:xfrm>
              <a:off x="641263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6" name="任意多边形: 形状 125"/>
            <p:cNvSpPr/>
            <p:nvPr/>
          </p:nvSpPr>
          <p:spPr>
            <a:xfrm>
              <a:off x="590660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7" name="任意多边形: 形状 126"/>
            <p:cNvSpPr/>
            <p:nvPr/>
          </p:nvSpPr>
          <p:spPr>
            <a:xfrm>
              <a:off x="590660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8" name="任意多边形: 形状 127"/>
            <p:cNvSpPr/>
            <p:nvPr/>
          </p:nvSpPr>
          <p:spPr>
            <a:xfrm>
              <a:off x="590660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29" name="任意多边形: 形状 128"/>
            <p:cNvSpPr/>
            <p:nvPr/>
          </p:nvSpPr>
          <p:spPr>
            <a:xfrm>
              <a:off x="5697984" y="6682665"/>
              <a:ext cx="432046" cy="531180"/>
            </a:xfrm>
            <a:custGeom>
              <a:avLst/>
              <a:gdLst>
                <a:gd name="connsiteX0" fmla="*/ 321075 w 432046"/>
                <a:gd name="connsiteY0" fmla="*/ 451282 h 531180"/>
                <a:gd name="connsiteX1" fmla="*/ 346229 w 432046"/>
                <a:gd name="connsiteY1" fmla="*/ 295922 h 531180"/>
                <a:gd name="connsiteX2" fmla="*/ 346229 w 432046"/>
                <a:gd name="connsiteY2" fmla="*/ 295922 h 531180"/>
                <a:gd name="connsiteX3" fmla="*/ 346229 w 432046"/>
                <a:gd name="connsiteY3" fmla="*/ 295922 h 531180"/>
                <a:gd name="connsiteX4" fmla="*/ 346229 w 432046"/>
                <a:gd name="connsiteY4" fmla="*/ 295922 h 531180"/>
                <a:gd name="connsiteX5" fmla="*/ 393577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5 w 432046"/>
                <a:gd name="connsiteY29" fmla="*/ 520823 h 531180"/>
                <a:gd name="connsiteX30" fmla="*/ 54745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49 w 432046"/>
                <a:gd name="connsiteY35" fmla="*/ 525262 h 531180"/>
                <a:gd name="connsiteX36" fmla="*/ 38470 w 432046"/>
                <a:gd name="connsiteY36" fmla="*/ 525262 h 531180"/>
                <a:gd name="connsiteX37" fmla="*/ 38470 w 432046"/>
                <a:gd name="connsiteY37" fmla="*/ 525262 h 531180"/>
                <a:gd name="connsiteX38" fmla="*/ 32551 w 432046"/>
                <a:gd name="connsiteY38" fmla="*/ 526741 h 531180"/>
                <a:gd name="connsiteX39" fmla="*/ 31072 w 432046"/>
                <a:gd name="connsiteY39" fmla="*/ 526741 h 531180"/>
                <a:gd name="connsiteX40" fmla="*/ 29592 w 432046"/>
                <a:gd name="connsiteY40" fmla="*/ 526741 h 531180"/>
                <a:gd name="connsiteX41" fmla="*/ 25153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6 w 432046"/>
                <a:gd name="connsiteY52" fmla="*/ 528221 h 531180"/>
                <a:gd name="connsiteX53" fmla="*/ 321075 w 432046"/>
                <a:gd name="connsiteY53" fmla="*/ 451282 h 531180"/>
                <a:gd name="connsiteX54" fmla="*/ 321075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5" y="451282"/>
                  </a:moveTo>
                  <a:lnTo>
                    <a:pt x="346229" y="295922"/>
                  </a:lnTo>
                  <a:cubicBezTo>
                    <a:pt x="346229" y="295922"/>
                    <a:pt x="346229" y="295922"/>
                    <a:pt x="346229" y="295922"/>
                  </a:cubicBezTo>
                  <a:lnTo>
                    <a:pt x="346229" y="295922"/>
                  </a:lnTo>
                  <a:lnTo>
                    <a:pt x="346229" y="295922"/>
                  </a:lnTo>
                  <a:lnTo>
                    <a:pt x="393577"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6" y="451282"/>
                    <a:pt x="204186" y="452761"/>
                    <a:pt x="202707" y="452761"/>
                  </a:cubicBezTo>
                  <a:cubicBezTo>
                    <a:pt x="168676" y="476434"/>
                    <a:pt x="131685"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1" y="516384"/>
                    <a:pt x="69541" y="517864"/>
                    <a:pt x="68062" y="517864"/>
                  </a:cubicBezTo>
                  <a:cubicBezTo>
                    <a:pt x="68062" y="517864"/>
                    <a:pt x="66583" y="517864"/>
                    <a:pt x="66583" y="517864"/>
                  </a:cubicBezTo>
                  <a:cubicBezTo>
                    <a:pt x="65103" y="517864"/>
                    <a:pt x="63623" y="517864"/>
                    <a:pt x="63623" y="519343"/>
                  </a:cubicBezTo>
                  <a:cubicBezTo>
                    <a:pt x="62143" y="519343"/>
                    <a:pt x="62143" y="519343"/>
                    <a:pt x="60664" y="519343"/>
                  </a:cubicBezTo>
                  <a:cubicBezTo>
                    <a:pt x="59184" y="519343"/>
                    <a:pt x="59184" y="519343"/>
                    <a:pt x="57705" y="520823"/>
                  </a:cubicBezTo>
                  <a:cubicBezTo>
                    <a:pt x="56225" y="520823"/>
                    <a:pt x="56225" y="520823"/>
                    <a:pt x="54745" y="520823"/>
                  </a:cubicBezTo>
                  <a:cubicBezTo>
                    <a:pt x="53266" y="520823"/>
                    <a:pt x="53266" y="520823"/>
                    <a:pt x="51786" y="522303"/>
                  </a:cubicBezTo>
                  <a:cubicBezTo>
                    <a:pt x="50307" y="522303"/>
                    <a:pt x="50307" y="522303"/>
                    <a:pt x="48827" y="523782"/>
                  </a:cubicBezTo>
                  <a:cubicBezTo>
                    <a:pt x="47347" y="523782"/>
                    <a:pt x="47347" y="523782"/>
                    <a:pt x="45868" y="523782"/>
                  </a:cubicBezTo>
                  <a:cubicBezTo>
                    <a:pt x="45868" y="523782"/>
                    <a:pt x="45868" y="523782"/>
                    <a:pt x="45868" y="523782"/>
                  </a:cubicBezTo>
                  <a:cubicBezTo>
                    <a:pt x="44388" y="523782"/>
                    <a:pt x="41429" y="525262"/>
                    <a:pt x="39949" y="525262"/>
                  </a:cubicBezTo>
                  <a:cubicBezTo>
                    <a:pt x="39949" y="525262"/>
                    <a:pt x="39949" y="525262"/>
                    <a:pt x="38470" y="525262"/>
                  </a:cubicBezTo>
                  <a:cubicBezTo>
                    <a:pt x="38470" y="525262"/>
                    <a:pt x="38470" y="525262"/>
                    <a:pt x="38470" y="525262"/>
                  </a:cubicBezTo>
                  <a:cubicBezTo>
                    <a:pt x="36990" y="525262"/>
                    <a:pt x="35511" y="526741"/>
                    <a:pt x="32551" y="526741"/>
                  </a:cubicBezTo>
                  <a:cubicBezTo>
                    <a:pt x="32551" y="526741"/>
                    <a:pt x="32551" y="526741"/>
                    <a:pt x="31072" y="526741"/>
                  </a:cubicBezTo>
                  <a:cubicBezTo>
                    <a:pt x="31072" y="526741"/>
                    <a:pt x="31072" y="526741"/>
                    <a:pt x="29592" y="526741"/>
                  </a:cubicBezTo>
                  <a:cubicBezTo>
                    <a:pt x="28113" y="526741"/>
                    <a:pt x="26633" y="526741"/>
                    <a:pt x="25153" y="528221"/>
                  </a:cubicBezTo>
                  <a:cubicBezTo>
                    <a:pt x="25153" y="528221"/>
                    <a:pt x="23674" y="528221"/>
                    <a:pt x="23674" y="528221"/>
                  </a:cubicBezTo>
                  <a:cubicBezTo>
                    <a:pt x="22194" y="528221"/>
                    <a:pt x="20714" y="528221"/>
                    <a:pt x="19235" y="529701"/>
                  </a:cubicBezTo>
                  <a:cubicBezTo>
                    <a:pt x="17755" y="529701"/>
                    <a:pt x="17755" y="529701"/>
                    <a:pt x="16276" y="529701"/>
                  </a:cubicBezTo>
                  <a:cubicBezTo>
                    <a:pt x="16276" y="529701"/>
                    <a:pt x="16276" y="529701"/>
                    <a:pt x="16276" y="529701"/>
                  </a:cubicBezTo>
                  <a:cubicBezTo>
                    <a:pt x="14796" y="529701"/>
                    <a:pt x="13316"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6" y="531180"/>
                    <a:pt x="432046" y="529701"/>
                    <a:pt x="432046" y="528221"/>
                  </a:cubicBezTo>
                  <a:cubicBezTo>
                    <a:pt x="392097" y="510466"/>
                    <a:pt x="353627" y="483832"/>
                    <a:pt x="321075" y="451282"/>
                  </a:cubicBezTo>
                  <a:lnTo>
                    <a:pt x="321075"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0" name="任意多边形: 形状 129"/>
            <p:cNvSpPr/>
            <p:nvPr/>
          </p:nvSpPr>
          <p:spPr>
            <a:xfrm>
              <a:off x="590660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1" name="任意多边形: 形状 130"/>
            <p:cNvSpPr/>
            <p:nvPr/>
          </p:nvSpPr>
          <p:spPr>
            <a:xfrm>
              <a:off x="577344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2" name="任意多边形: 形状 131"/>
            <p:cNvSpPr/>
            <p:nvPr/>
          </p:nvSpPr>
          <p:spPr>
            <a:xfrm>
              <a:off x="577344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3" name="任意多边形: 形状 132"/>
            <p:cNvSpPr/>
            <p:nvPr/>
          </p:nvSpPr>
          <p:spPr>
            <a:xfrm>
              <a:off x="577344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4" name="任意多边形: 形状 133"/>
            <p:cNvSpPr/>
            <p:nvPr/>
          </p:nvSpPr>
          <p:spPr>
            <a:xfrm>
              <a:off x="5551503" y="6685624"/>
              <a:ext cx="432046" cy="531180"/>
            </a:xfrm>
            <a:custGeom>
              <a:avLst/>
              <a:gdLst>
                <a:gd name="connsiteX0" fmla="*/ 110971 w 432046"/>
                <a:gd name="connsiteY0" fmla="*/ 79899 h 531180"/>
                <a:gd name="connsiteX1" fmla="*/ 85817 w 432046"/>
                <a:gd name="connsiteY1" fmla="*/ 235259 h 531180"/>
                <a:gd name="connsiteX2" fmla="*/ 85817 w 432046"/>
                <a:gd name="connsiteY2" fmla="*/ 235259 h 531180"/>
                <a:gd name="connsiteX3" fmla="*/ 85817 w 432046"/>
                <a:gd name="connsiteY3" fmla="*/ 235259 h 531180"/>
                <a:gd name="connsiteX4" fmla="*/ 85817 w 432046"/>
                <a:gd name="connsiteY4" fmla="*/ 235259 h 531180"/>
                <a:gd name="connsiteX5" fmla="*/ 38470 w 432046"/>
                <a:gd name="connsiteY5" fmla="*/ 531181 h 531180"/>
                <a:gd name="connsiteX6" fmla="*/ 150920 w 432046"/>
                <a:gd name="connsiteY6" fmla="*/ 531181 h 531180"/>
                <a:gd name="connsiteX7" fmla="*/ 223421 w 432046"/>
                <a:gd name="connsiteY7" fmla="*/ 81379 h 531180"/>
                <a:gd name="connsiteX8" fmla="*/ 223421 w 432046"/>
                <a:gd name="connsiteY8" fmla="*/ 81379 h 531180"/>
                <a:gd name="connsiteX9" fmla="*/ 223421 w 432046"/>
                <a:gd name="connsiteY9" fmla="*/ 81379 h 531180"/>
                <a:gd name="connsiteX10" fmla="*/ 223421 w 432046"/>
                <a:gd name="connsiteY10" fmla="*/ 81379 h 531180"/>
                <a:gd name="connsiteX11" fmla="*/ 223421 w 432046"/>
                <a:gd name="connsiteY11" fmla="*/ 81379 h 531180"/>
                <a:gd name="connsiteX12" fmla="*/ 223421 w 432046"/>
                <a:gd name="connsiteY12" fmla="*/ 81379 h 531180"/>
                <a:gd name="connsiteX13" fmla="*/ 223421 w 432046"/>
                <a:gd name="connsiteY13" fmla="*/ 81379 h 531180"/>
                <a:gd name="connsiteX14" fmla="*/ 223421 w 432046"/>
                <a:gd name="connsiteY14" fmla="*/ 81379 h 531180"/>
                <a:gd name="connsiteX15" fmla="*/ 223421 w 432046"/>
                <a:gd name="connsiteY15" fmla="*/ 81379 h 531180"/>
                <a:gd name="connsiteX16" fmla="*/ 223421 w 432046"/>
                <a:gd name="connsiteY16" fmla="*/ 81379 h 531180"/>
                <a:gd name="connsiteX17" fmla="*/ 226380 w 432046"/>
                <a:gd name="connsiteY17" fmla="*/ 79899 h 531180"/>
                <a:gd name="connsiteX18" fmla="*/ 229340 w 432046"/>
                <a:gd name="connsiteY18" fmla="*/ 78420 h 531180"/>
                <a:gd name="connsiteX19" fmla="*/ 340311 w 432046"/>
                <a:gd name="connsiteY19" fmla="*/ 20715 h 531180"/>
                <a:gd name="connsiteX20" fmla="*/ 340311 w 432046"/>
                <a:gd name="connsiteY20" fmla="*/ 20715 h 531180"/>
                <a:gd name="connsiteX21" fmla="*/ 344749 w 432046"/>
                <a:gd name="connsiteY21" fmla="*/ 19236 h 531180"/>
                <a:gd name="connsiteX22" fmla="*/ 344749 w 432046"/>
                <a:gd name="connsiteY22" fmla="*/ 19236 h 531180"/>
                <a:gd name="connsiteX23" fmla="*/ 359545 w 432046"/>
                <a:gd name="connsiteY23" fmla="*/ 14796 h 531180"/>
                <a:gd name="connsiteX24" fmla="*/ 359545 w 432046"/>
                <a:gd name="connsiteY24" fmla="*/ 14796 h 531180"/>
                <a:gd name="connsiteX25" fmla="*/ 363984 w 432046"/>
                <a:gd name="connsiteY25" fmla="*/ 13317 h 531180"/>
                <a:gd name="connsiteX26" fmla="*/ 365464 w 432046"/>
                <a:gd name="connsiteY26" fmla="*/ 13317 h 531180"/>
                <a:gd name="connsiteX27" fmla="*/ 368423 w 432046"/>
                <a:gd name="connsiteY27" fmla="*/ 11838 h 531180"/>
                <a:gd name="connsiteX28" fmla="*/ 371382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19 w 432046"/>
                <a:gd name="connsiteY32" fmla="*/ 7398 h 531180"/>
                <a:gd name="connsiteX33" fmla="*/ 386178 w 432046"/>
                <a:gd name="connsiteY33" fmla="*/ 7398 h 531180"/>
                <a:gd name="connsiteX34" fmla="*/ 386178 w 432046"/>
                <a:gd name="connsiteY34" fmla="*/ 7398 h 531180"/>
                <a:gd name="connsiteX35" fmla="*/ 392097 w 432046"/>
                <a:gd name="connsiteY35" fmla="*/ 5919 h 531180"/>
                <a:gd name="connsiteX36" fmla="*/ 393576 w 432046"/>
                <a:gd name="connsiteY36" fmla="*/ 5919 h 531180"/>
                <a:gd name="connsiteX37" fmla="*/ 393576 w 432046"/>
                <a:gd name="connsiteY37" fmla="*/ 5919 h 531180"/>
                <a:gd name="connsiteX38" fmla="*/ 399495 w 432046"/>
                <a:gd name="connsiteY38" fmla="*/ 4440 h 531180"/>
                <a:gd name="connsiteX39" fmla="*/ 400974 w 432046"/>
                <a:gd name="connsiteY39" fmla="*/ 4440 h 531180"/>
                <a:gd name="connsiteX40" fmla="*/ 402454 w 432046"/>
                <a:gd name="connsiteY40" fmla="*/ 4440 h 531180"/>
                <a:gd name="connsiteX41" fmla="*/ 406893 w 432046"/>
                <a:gd name="connsiteY41" fmla="*/ 2959 h 531180"/>
                <a:gd name="connsiteX42" fmla="*/ 408372 w 432046"/>
                <a:gd name="connsiteY42" fmla="*/ 2959 h 531180"/>
                <a:gd name="connsiteX43" fmla="*/ 412812 w 432046"/>
                <a:gd name="connsiteY43" fmla="*/ 1480 h 531180"/>
                <a:gd name="connsiteX44" fmla="*/ 415771 w 432046"/>
                <a:gd name="connsiteY44" fmla="*/ 1480 h 531180"/>
                <a:gd name="connsiteX45" fmla="*/ 415771 w 432046"/>
                <a:gd name="connsiteY45" fmla="*/ 1480 h 531180"/>
                <a:gd name="connsiteX46" fmla="*/ 420210 w 432046"/>
                <a:gd name="connsiteY46" fmla="*/ 1480 h 531180"/>
                <a:gd name="connsiteX47" fmla="*/ 420210 w 432046"/>
                <a:gd name="connsiteY47" fmla="*/ 1480 h 531180"/>
                <a:gd name="connsiteX48" fmla="*/ 420210 w 432046"/>
                <a:gd name="connsiteY48" fmla="*/ 1480 h 531180"/>
                <a:gd name="connsiteX49" fmla="*/ 432046 w 432046"/>
                <a:gd name="connsiteY49" fmla="*/ 0 h 531180"/>
                <a:gd name="connsiteX50" fmla="*/ 432046 w 432046"/>
                <a:gd name="connsiteY50" fmla="*/ 0 h 531180"/>
                <a:gd name="connsiteX51" fmla="*/ 1479 w 432046"/>
                <a:gd name="connsiteY51" fmla="*/ 0 h 531180"/>
                <a:gd name="connsiteX52" fmla="*/ 0 w 432046"/>
                <a:gd name="connsiteY52" fmla="*/ 2959 h 531180"/>
                <a:gd name="connsiteX53" fmla="*/ 110971 w 432046"/>
                <a:gd name="connsiteY53" fmla="*/ 79899 h 531180"/>
                <a:gd name="connsiteX54" fmla="*/ 110971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79899"/>
                  </a:moveTo>
                  <a:lnTo>
                    <a:pt x="85817" y="235259"/>
                  </a:lnTo>
                  <a:cubicBezTo>
                    <a:pt x="85817" y="235259"/>
                    <a:pt x="85817" y="235259"/>
                    <a:pt x="85817" y="235259"/>
                  </a:cubicBezTo>
                  <a:lnTo>
                    <a:pt x="85817" y="235259"/>
                  </a:lnTo>
                  <a:lnTo>
                    <a:pt x="85817" y="235259"/>
                  </a:lnTo>
                  <a:lnTo>
                    <a:pt x="38470" y="531181"/>
                  </a:lnTo>
                  <a:lnTo>
                    <a:pt x="150920"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cubicBezTo>
                    <a:pt x="223421" y="81379"/>
                    <a:pt x="223421" y="81379"/>
                    <a:pt x="223421" y="81379"/>
                  </a:cubicBezTo>
                  <a:lnTo>
                    <a:pt x="223421" y="81379"/>
                  </a:lnTo>
                  <a:lnTo>
                    <a:pt x="223421" y="81379"/>
                  </a:lnTo>
                  <a:lnTo>
                    <a:pt x="226380" y="79899"/>
                  </a:lnTo>
                  <a:cubicBezTo>
                    <a:pt x="227860" y="79899"/>
                    <a:pt x="227860" y="78420"/>
                    <a:pt x="229340" y="78420"/>
                  </a:cubicBezTo>
                  <a:cubicBezTo>
                    <a:pt x="263371" y="54746"/>
                    <a:pt x="300361" y="35511"/>
                    <a:pt x="340311" y="20715"/>
                  </a:cubicBezTo>
                  <a:cubicBezTo>
                    <a:pt x="340311" y="20715"/>
                    <a:pt x="340311" y="20715"/>
                    <a:pt x="340311" y="20715"/>
                  </a:cubicBezTo>
                  <a:cubicBezTo>
                    <a:pt x="341790" y="20715"/>
                    <a:pt x="343270" y="19236"/>
                    <a:pt x="344749" y="19236"/>
                  </a:cubicBezTo>
                  <a:cubicBezTo>
                    <a:pt x="344749" y="19236"/>
                    <a:pt x="344749" y="19236"/>
                    <a:pt x="344749" y="19236"/>
                  </a:cubicBezTo>
                  <a:cubicBezTo>
                    <a:pt x="349188" y="17756"/>
                    <a:pt x="355107" y="16276"/>
                    <a:pt x="359545" y="14796"/>
                  </a:cubicBezTo>
                  <a:cubicBezTo>
                    <a:pt x="359545" y="14796"/>
                    <a:pt x="359545" y="14796"/>
                    <a:pt x="359545" y="14796"/>
                  </a:cubicBezTo>
                  <a:cubicBezTo>
                    <a:pt x="361025" y="14796"/>
                    <a:pt x="362505" y="13317"/>
                    <a:pt x="363984" y="13317"/>
                  </a:cubicBezTo>
                  <a:cubicBezTo>
                    <a:pt x="363984" y="13317"/>
                    <a:pt x="365464" y="13317"/>
                    <a:pt x="365464" y="13317"/>
                  </a:cubicBezTo>
                  <a:cubicBezTo>
                    <a:pt x="366944" y="13317"/>
                    <a:pt x="368423" y="13317"/>
                    <a:pt x="368423" y="11838"/>
                  </a:cubicBezTo>
                  <a:cubicBezTo>
                    <a:pt x="369903" y="11838"/>
                    <a:pt x="369903" y="11838"/>
                    <a:pt x="371382" y="11838"/>
                  </a:cubicBezTo>
                  <a:cubicBezTo>
                    <a:pt x="372862" y="11838"/>
                    <a:pt x="372862" y="11838"/>
                    <a:pt x="374342" y="10357"/>
                  </a:cubicBezTo>
                  <a:cubicBezTo>
                    <a:pt x="375821" y="10357"/>
                    <a:pt x="375821" y="10357"/>
                    <a:pt x="377301" y="10357"/>
                  </a:cubicBezTo>
                  <a:cubicBezTo>
                    <a:pt x="378780" y="10357"/>
                    <a:pt x="378780" y="10357"/>
                    <a:pt x="380260" y="8878"/>
                  </a:cubicBezTo>
                  <a:cubicBezTo>
                    <a:pt x="381740" y="8878"/>
                    <a:pt x="381740" y="8878"/>
                    <a:pt x="383219" y="7398"/>
                  </a:cubicBezTo>
                  <a:cubicBezTo>
                    <a:pt x="384699" y="7398"/>
                    <a:pt x="384699" y="7398"/>
                    <a:pt x="386178" y="7398"/>
                  </a:cubicBezTo>
                  <a:cubicBezTo>
                    <a:pt x="386178" y="7398"/>
                    <a:pt x="386178" y="7398"/>
                    <a:pt x="386178" y="7398"/>
                  </a:cubicBezTo>
                  <a:cubicBezTo>
                    <a:pt x="387658" y="7398"/>
                    <a:pt x="390617" y="5919"/>
                    <a:pt x="392097" y="5919"/>
                  </a:cubicBezTo>
                  <a:cubicBezTo>
                    <a:pt x="392097" y="5919"/>
                    <a:pt x="392097" y="5919"/>
                    <a:pt x="393576" y="5919"/>
                  </a:cubicBezTo>
                  <a:lnTo>
                    <a:pt x="393576" y="5919"/>
                  </a:lnTo>
                  <a:cubicBezTo>
                    <a:pt x="395056" y="5919"/>
                    <a:pt x="396536" y="4440"/>
                    <a:pt x="399495" y="4440"/>
                  </a:cubicBezTo>
                  <a:cubicBezTo>
                    <a:pt x="399495" y="4440"/>
                    <a:pt x="399495" y="4440"/>
                    <a:pt x="400974" y="4440"/>
                  </a:cubicBezTo>
                  <a:cubicBezTo>
                    <a:pt x="400974" y="4440"/>
                    <a:pt x="400974" y="4440"/>
                    <a:pt x="402454" y="4440"/>
                  </a:cubicBezTo>
                  <a:cubicBezTo>
                    <a:pt x="403934" y="4440"/>
                    <a:pt x="405414" y="4440"/>
                    <a:pt x="406893" y="2959"/>
                  </a:cubicBezTo>
                  <a:cubicBezTo>
                    <a:pt x="406893" y="2959"/>
                    <a:pt x="408372" y="2959"/>
                    <a:pt x="408372" y="2959"/>
                  </a:cubicBezTo>
                  <a:cubicBezTo>
                    <a:pt x="409852" y="2959"/>
                    <a:pt x="411332" y="2959"/>
                    <a:pt x="412812" y="1480"/>
                  </a:cubicBezTo>
                  <a:cubicBezTo>
                    <a:pt x="414291" y="1480"/>
                    <a:pt x="414291" y="1480"/>
                    <a:pt x="415771" y="1480"/>
                  </a:cubicBezTo>
                  <a:cubicBezTo>
                    <a:pt x="415771" y="1480"/>
                    <a:pt x="415771" y="1480"/>
                    <a:pt x="415771" y="1480"/>
                  </a:cubicBezTo>
                  <a:cubicBezTo>
                    <a:pt x="417250" y="1480"/>
                    <a:pt x="418730" y="1480"/>
                    <a:pt x="420210" y="1480"/>
                  </a:cubicBezTo>
                  <a:cubicBezTo>
                    <a:pt x="420210" y="1480"/>
                    <a:pt x="420210" y="1480"/>
                    <a:pt x="420210" y="1480"/>
                  </a:cubicBezTo>
                  <a:cubicBezTo>
                    <a:pt x="420210" y="1480"/>
                    <a:pt x="420210" y="1480"/>
                    <a:pt x="420210" y="1480"/>
                  </a:cubicBezTo>
                  <a:cubicBezTo>
                    <a:pt x="424648" y="1480"/>
                    <a:pt x="427608" y="0"/>
                    <a:pt x="432046" y="0"/>
                  </a:cubicBezTo>
                  <a:cubicBezTo>
                    <a:pt x="432046" y="0"/>
                    <a:pt x="432046" y="0"/>
                    <a:pt x="432046" y="0"/>
                  </a:cubicBezTo>
                  <a:lnTo>
                    <a:pt x="1479" y="0"/>
                  </a:lnTo>
                  <a:cubicBezTo>
                    <a:pt x="0" y="0"/>
                    <a:pt x="0" y="1480"/>
                    <a:pt x="0" y="2959"/>
                  </a:cubicBezTo>
                  <a:cubicBezTo>
                    <a:pt x="39949" y="20715"/>
                    <a:pt x="76940"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5" name="任意多边形: 形状 134"/>
            <p:cNvSpPr/>
            <p:nvPr/>
          </p:nvSpPr>
          <p:spPr>
            <a:xfrm>
              <a:off x="577344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6" name="任意多边形: 形状 135"/>
            <p:cNvSpPr/>
            <p:nvPr/>
          </p:nvSpPr>
          <p:spPr>
            <a:xfrm>
              <a:off x="526889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7" name="任意多边形: 形状 136"/>
            <p:cNvSpPr/>
            <p:nvPr/>
          </p:nvSpPr>
          <p:spPr>
            <a:xfrm>
              <a:off x="526889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8" name="任意多边形: 形状 137"/>
            <p:cNvSpPr/>
            <p:nvPr/>
          </p:nvSpPr>
          <p:spPr>
            <a:xfrm>
              <a:off x="526889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39" name="任意多边形: 形状 138"/>
            <p:cNvSpPr/>
            <p:nvPr/>
          </p:nvSpPr>
          <p:spPr>
            <a:xfrm>
              <a:off x="5046955" y="6682665"/>
              <a:ext cx="432046" cy="531180"/>
            </a:xfrm>
            <a:custGeom>
              <a:avLst/>
              <a:gdLst>
                <a:gd name="connsiteX0" fmla="*/ 110971 w 432046"/>
                <a:gd name="connsiteY0" fmla="*/ 451282 h 531180"/>
                <a:gd name="connsiteX1" fmla="*/ 85817 w 432046"/>
                <a:gd name="connsiteY1" fmla="*/ 295922 h 531180"/>
                <a:gd name="connsiteX2" fmla="*/ 85817 w 432046"/>
                <a:gd name="connsiteY2" fmla="*/ 295922 h 531180"/>
                <a:gd name="connsiteX3" fmla="*/ 85817 w 432046"/>
                <a:gd name="connsiteY3" fmla="*/ 295922 h 531180"/>
                <a:gd name="connsiteX4" fmla="*/ 85817 w 432046"/>
                <a:gd name="connsiteY4" fmla="*/ 295922 h 531180"/>
                <a:gd name="connsiteX5" fmla="*/ 38470 w 432046"/>
                <a:gd name="connsiteY5" fmla="*/ 0 h 531180"/>
                <a:gd name="connsiteX6" fmla="*/ 150920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0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49 w 432046"/>
                <a:gd name="connsiteY21" fmla="*/ 511945 h 531180"/>
                <a:gd name="connsiteX22" fmla="*/ 344749 w 432046"/>
                <a:gd name="connsiteY22" fmla="*/ 511945 h 531180"/>
                <a:gd name="connsiteX23" fmla="*/ 359545 w 432046"/>
                <a:gd name="connsiteY23" fmla="*/ 516384 h 531180"/>
                <a:gd name="connsiteX24" fmla="*/ 359545 w 432046"/>
                <a:gd name="connsiteY24" fmla="*/ 516384 h 531180"/>
                <a:gd name="connsiteX25" fmla="*/ 363985 w 432046"/>
                <a:gd name="connsiteY25" fmla="*/ 517864 h 531180"/>
                <a:gd name="connsiteX26" fmla="*/ 365464 w 432046"/>
                <a:gd name="connsiteY26" fmla="*/ 517864 h 531180"/>
                <a:gd name="connsiteX27" fmla="*/ 368423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19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4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6 w 432046"/>
                <a:gd name="connsiteY49" fmla="*/ 531180 h 531180"/>
                <a:gd name="connsiteX50" fmla="*/ 432046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7" y="295922"/>
                  </a:lnTo>
                  <a:cubicBezTo>
                    <a:pt x="85817" y="295922"/>
                    <a:pt x="85817" y="295922"/>
                    <a:pt x="85817" y="295922"/>
                  </a:cubicBezTo>
                  <a:lnTo>
                    <a:pt x="85817" y="295922"/>
                  </a:lnTo>
                  <a:lnTo>
                    <a:pt x="85817" y="295922"/>
                  </a:lnTo>
                  <a:lnTo>
                    <a:pt x="38470" y="0"/>
                  </a:lnTo>
                  <a:lnTo>
                    <a:pt x="150920"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0"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70" y="511945"/>
                    <a:pt x="344749" y="511945"/>
                  </a:cubicBezTo>
                  <a:cubicBezTo>
                    <a:pt x="344749" y="511945"/>
                    <a:pt x="344749" y="511945"/>
                    <a:pt x="344749" y="511945"/>
                  </a:cubicBezTo>
                  <a:cubicBezTo>
                    <a:pt x="349188" y="513425"/>
                    <a:pt x="355107" y="514905"/>
                    <a:pt x="359545" y="516384"/>
                  </a:cubicBezTo>
                  <a:cubicBezTo>
                    <a:pt x="359545" y="516384"/>
                    <a:pt x="359545" y="516384"/>
                    <a:pt x="359545" y="516384"/>
                  </a:cubicBezTo>
                  <a:cubicBezTo>
                    <a:pt x="361025" y="516384"/>
                    <a:pt x="362505" y="517864"/>
                    <a:pt x="363985" y="517864"/>
                  </a:cubicBezTo>
                  <a:cubicBezTo>
                    <a:pt x="363985" y="517864"/>
                    <a:pt x="365464" y="517864"/>
                    <a:pt x="365464" y="517864"/>
                  </a:cubicBezTo>
                  <a:cubicBezTo>
                    <a:pt x="366944" y="517864"/>
                    <a:pt x="368423" y="517864"/>
                    <a:pt x="368423" y="519343"/>
                  </a:cubicBezTo>
                  <a:cubicBezTo>
                    <a:pt x="369903" y="519343"/>
                    <a:pt x="369903" y="519343"/>
                    <a:pt x="371383" y="519343"/>
                  </a:cubicBezTo>
                  <a:cubicBezTo>
                    <a:pt x="372862" y="519343"/>
                    <a:pt x="372862" y="519343"/>
                    <a:pt x="374342" y="520823"/>
                  </a:cubicBezTo>
                  <a:cubicBezTo>
                    <a:pt x="375821" y="520823"/>
                    <a:pt x="375821" y="520823"/>
                    <a:pt x="377301" y="520823"/>
                  </a:cubicBezTo>
                  <a:cubicBezTo>
                    <a:pt x="378781" y="520823"/>
                    <a:pt x="378781" y="520823"/>
                    <a:pt x="380260" y="522303"/>
                  </a:cubicBezTo>
                  <a:cubicBezTo>
                    <a:pt x="381740" y="522303"/>
                    <a:pt x="381740" y="522303"/>
                    <a:pt x="383219" y="523782"/>
                  </a:cubicBezTo>
                  <a:cubicBezTo>
                    <a:pt x="384699" y="523782"/>
                    <a:pt x="384699" y="523782"/>
                    <a:pt x="386179" y="523782"/>
                  </a:cubicBezTo>
                  <a:cubicBezTo>
                    <a:pt x="386179" y="523782"/>
                    <a:pt x="386179" y="523782"/>
                    <a:pt x="386179" y="523782"/>
                  </a:cubicBezTo>
                  <a:cubicBezTo>
                    <a:pt x="387658" y="523782"/>
                    <a:pt x="390617" y="525262"/>
                    <a:pt x="392097" y="525262"/>
                  </a:cubicBezTo>
                  <a:cubicBezTo>
                    <a:pt x="392097" y="525262"/>
                    <a:pt x="392097" y="525262"/>
                    <a:pt x="393577" y="525262"/>
                  </a:cubicBezTo>
                  <a:cubicBezTo>
                    <a:pt x="393577" y="525262"/>
                    <a:pt x="393577" y="525262"/>
                    <a:pt x="393577" y="525262"/>
                  </a:cubicBezTo>
                  <a:cubicBezTo>
                    <a:pt x="395056" y="525262"/>
                    <a:pt x="396536" y="526741"/>
                    <a:pt x="399495" y="526741"/>
                  </a:cubicBezTo>
                  <a:cubicBezTo>
                    <a:pt x="399495" y="526741"/>
                    <a:pt x="399495" y="526741"/>
                    <a:pt x="400975" y="526741"/>
                  </a:cubicBezTo>
                  <a:cubicBezTo>
                    <a:pt x="400975" y="526741"/>
                    <a:pt x="400975" y="526741"/>
                    <a:pt x="402454" y="526741"/>
                  </a:cubicBezTo>
                  <a:cubicBezTo>
                    <a:pt x="403934" y="526741"/>
                    <a:pt x="405414" y="526741"/>
                    <a:pt x="406893" y="528221"/>
                  </a:cubicBezTo>
                  <a:cubicBezTo>
                    <a:pt x="406893" y="528221"/>
                    <a:pt x="408373" y="528221"/>
                    <a:pt x="408373" y="528221"/>
                  </a:cubicBezTo>
                  <a:cubicBezTo>
                    <a:pt x="409852" y="528221"/>
                    <a:pt x="411332" y="528221"/>
                    <a:pt x="412812" y="529701"/>
                  </a:cubicBezTo>
                  <a:cubicBezTo>
                    <a:pt x="414291" y="529701"/>
                    <a:pt x="414291" y="529701"/>
                    <a:pt x="415771" y="529701"/>
                  </a:cubicBezTo>
                  <a:cubicBezTo>
                    <a:pt x="415771" y="529701"/>
                    <a:pt x="415771" y="529701"/>
                    <a:pt x="415771" y="529701"/>
                  </a:cubicBezTo>
                  <a:cubicBezTo>
                    <a:pt x="417250" y="529701"/>
                    <a:pt x="418730" y="529701"/>
                    <a:pt x="420210" y="529701"/>
                  </a:cubicBezTo>
                  <a:cubicBezTo>
                    <a:pt x="420210" y="529701"/>
                    <a:pt x="420210" y="529701"/>
                    <a:pt x="420210" y="529701"/>
                  </a:cubicBezTo>
                  <a:cubicBezTo>
                    <a:pt x="420210" y="529701"/>
                    <a:pt x="420210" y="529701"/>
                    <a:pt x="420210" y="529701"/>
                  </a:cubicBezTo>
                  <a:cubicBezTo>
                    <a:pt x="424648" y="529701"/>
                    <a:pt x="427608" y="531180"/>
                    <a:pt x="432046" y="531180"/>
                  </a:cubicBezTo>
                  <a:cubicBezTo>
                    <a:pt x="432046" y="531180"/>
                    <a:pt x="432046" y="531180"/>
                    <a:pt x="432046" y="531180"/>
                  </a:cubicBezTo>
                  <a:lnTo>
                    <a:pt x="1480" y="531180"/>
                  </a:lnTo>
                  <a:cubicBezTo>
                    <a:pt x="0" y="531180"/>
                    <a:pt x="0" y="529701"/>
                    <a:pt x="0" y="528221"/>
                  </a:cubicBezTo>
                  <a:cubicBezTo>
                    <a:pt x="39949"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0" name="任意多边形: 形状 139"/>
            <p:cNvSpPr/>
            <p:nvPr/>
          </p:nvSpPr>
          <p:spPr>
            <a:xfrm>
              <a:off x="5268897"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1" name="任意多边形: 形状 140"/>
            <p:cNvSpPr/>
            <p:nvPr/>
          </p:nvSpPr>
          <p:spPr>
            <a:xfrm>
              <a:off x="540206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2" name="任意多边形: 形状 141"/>
            <p:cNvSpPr/>
            <p:nvPr/>
          </p:nvSpPr>
          <p:spPr>
            <a:xfrm>
              <a:off x="540206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3" name="任意多边形: 形状 142"/>
            <p:cNvSpPr/>
            <p:nvPr/>
          </p:nvSpPr>
          <p:spPr>
            <a:xfrm>
              <a:off x="540206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4" name="任意多边形: 形状 143"/>
            <p:cNvSpPr/>
            <p:nvPr/>
          </p:nvSpPr>
          <p:spPr>
            <a:xfrm>
              <a:off x="5194916" y="6685624"/>
              <a:ext cx="432046" cy="531180"/>
            </a:xfrm>
            <a:custGeom>
              <a:avLst/>
              <a:gdLst>
                <a:gd name="connsiteX0" fmla="*/ 318117 w 432046"/>
                <a:gd name="connsiteY0" fmla="*/ 79899 h 531180"/>
                <a:gd name="connsiteX1" fmla="*/ 343270 w 432046"/>
                <a:gd name="connsiteY1" fmla="*/ 235259 h 531180"/>
                <a:gd name="connsiteX2" fmla="*/ 343270 w 432046"/>
                <a:gd name="connsiteY2" fmla="*/ 235259 h 531180"/>
                <a:gd name="connsiteX3" fmla="*/ 343270 w 432046"/>
                <a:gd name="connsiteY3" fmla="*/ 235259 h 531180"/>
                <a:gd name="connsiteX4" fmla="*/ 343270 w 432046"/>
                <a:gd name="connsiteY4" fmla="*/ 235259 h 531180"/>
                <a:gd name="connsiteX5" fmla="*/ 390617 w 432046"/>
                <a:gd name="connsiteY5" fmla="*/ 531181 h 531180"/>
                <a:gd name="connsiteX6" fmla="*/ 279647 w 432046"/>
                <a:gd name="connsiteY6" fmla="*/ 531181 h 531180"/>
                <a:gd name="connsiteX7" fmla="*/ 207146 w 432046"/>
                <a:gd name="connsiteY7" fmla="*/ 81379 h 531180"/>
                <a:gd name="connsiteX8" fmla="*/ 207146 w 432046"/>
                <a:gd name="connsiteY8" fmla="*/ 81379 h 531180"/>
                <a:gd name="connsiteX9" fmla="*/ 207146 w 432046"/>
                <a:gd name="connsiteY9" fmla="*/ 81379 h 531180"/>
                <a:gd name="connsiteX10" fmla="*/ 207146 w 432046"/>
                <a:gd name="connsiteY10" fmla="*/ 81379 h 531180"/>
                <a:gd name="connsiteX11" fmla="*/ 207146 w 432046"/>
                <a:gd name="connsiteY11" fmla="*/ 81379 h 531180"/>
                <a:gd name="connsiteX12" fmla="*/ 207146 w 432046"/>
                <a:gd name="connsiteY12" fmla="*/ 81379 h 531180"/>
                <a:gd name="connsiteX13" fmla="*/ 207146 w 432046"/>
                <a:gd name="connsiteY13" fmla="*/ 81379 h 531180"/>
                <a:gd name="connsiteX14" fmla="*/ 207146 w 432046"/>
                <a:gd name="connsiteY14" fmla="*/ 81379 h 531180"/>
                <a:gd name="connsiteX15" fmla="*/ 207146 w 432046"/>
                <a:gd name="connsiteY15" fmla="*/ 81379 h 531180"/>
                <a:gd name="connsiteX16" fmla="*/ 207146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3 w 432046"/>
                <a:gd name="connsiteY27" fmla="*/ 11838 h 531180"/>
                <a:gd name="connsiteX28" fmla="*/ 60664 w 432046"/>
                <a:gd name="connsiteY28" fmla="*/ 11838 h 531180"/>
                <a:gd name="connsiteX29" fmla="*/ 57705 w 432046"/>
                <a:gd name="connsiteY29" fmla="*/ 10357 h 531180"/>
                <a:gd name="connsiteX30" fmla="*/ 54745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49 w 432046"/>
                <a:gd name="connsiteY35" fmla="*/ 5919 h 531180"/>
                <a:gd name="connsiteX36" fmla="*/ 38470 w 432046"/>
                <a:gd name="connsiteY36" fmla="*/ 5919 h 531180"/>
                <a:gd name="connsiteX37" fmla="*/ 38470 w 432046"/>
                <a:gd name="connsiteY37" fmla="*/ 5919 h 531180"/>
                <a:gd name="connsiteX38" fmla="*/ 32551 w 432046"/>
                <a:gd name="connsiteY38" fmla="*/ 4440 h 531180"/>
                <a:gd name="connsiteX39" fmla="*/ 31072 w 432046"/>
                <a:gd name="connsiteY39" fmla="*/ 4440 h 531180"/>
                <a:gd name="connsiteX40" fmla="*/ 29592 w 432046"/>
                <a:gd name="connsiteY40" fmla="*/ 4440 h 531180"/>
                <a:gd name="connsiteX41" fmla="*/ 25153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6 w 432046"/>
                <a:gd name="connsiteY52" fmla="*/ 2959 h 531180"/>
                <a:gd name="connsiteX53" fmla="*/ 318117 w 432046"/>
                <a:gd name="connsiteY53" fmla="*/ 79899 h 531180"/>
                <a:gd name="connsiteX54" fmla="*/ 318117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18117" y="79899"/>
                  </a:moveTo>
                  <a:lnTo>
                    <a:pt x="343270" y="235259"/>
                  </a:lnTo>
                  <a:cubicBezTo>
                    <a:pt x="343270" y="235259"/>
                    <a:pt x="343270" y="235259"/>
                    <a:pt x="343270" y="235259"/>
                  </a:cubicBezTo>
                  <a:lnTo>
                    <a:pt x="343270" y="235259"/>
                  </a:lnTo>
                  <a:lnTo>
                    <a:pt x="343270" y="235259"/>
                  </a:lnTo>
                  <a:lnTo>
                    <a:pt x="390617" y="531181"/>
                  </a:lnTo>
                  <a:lnTo>
                    <a:pt x="279647" y="531181"/>
                  </a:lnTo>
                  <a:lnTo>
                    <a:pt x="207146" y="81379"/>
                  </a:lnTo>
                  <a:lnTo>
                    <a:pt x="207146" y="81379"/>
                  </a:lnTo>
                  <a:cubicBezTo>
                    <a:pt x="207146" y="81379"/>
                    <a:pt x="207146" y="81379"/>
                    <a:pt x="207146" y="81379"/>
                  </a:cubicBezTo>
                  <a:lnTo>
                    <a:pt x="207146" y="81379"/>
                  </a:lnTo>
                  <a:cubicBezTo>
                    <a:pt x="207146" y="81379"/>
                    <a:pt x="207146" y="81379"/>
                    <a:pt x="207146" y="81379"/>
                  </a:cubicBezTo>
                  <a:lnTo>
                    <a:pt x="207146" y="81379"/>
                  </a:lnTo>
                  <a:lnTo>
                    <a:pt x="207146" y="81379"/>
                  </a:lnTo>
                  <a:lnTo>
                    <a:pt x="207146" y="81379"/>
                  </a:lnTo>
                  <a:lnTo>
                    <a:pt x="207146" y="81379"/>
                  </a:lnTo>
                  <a:lnTo>
                    <a:pt x="207146" y="81379"/>
                  </a:lnTo>
                  <a:lnTo>
                    <a:pt x="205666" y="79899"/>
                  </a:lnTo>
                  <a:cubicBezTo>
                    <a:pt x="204186" y="79899"/>
                    <a:pt x="204186" y="78420"/>
                    <a:pt x="202707" y="78420"/>
                  </a:cubicBezTo>
                  <a:cubicBezTo>
                    <a:pt x="168676" y="54746"/>
                    <a:pt x="131685"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1" y="14796"/>
                    <a:pt x="69541" y="13317"/>
                    <a:pt x="68062" y="13317"/>
                  </a:cubicBezTo>
                  <a:cubicBezTo>
                    <a:pt x="68062" y="13317"/>
                    <a:pt x="66583" y="13317"/>
                    <a:pt x="66583" y="13317"/>
                  </a:cubicBezTo>
                  <a:cubicBezTo>
                    <a:pt x="65103" y="13317"/>
                    <a:pt x="63623" y="13317"/>
                    <a:pt x="63623" y="11838"/>
                  </a:cubicBezTo>
                  <a:cubicBezTo>
                    <a:pt x="62143" y="11838"/>
                    <a:pt x="62143" y="11838"/>
                    <a:pt x="60664" y="11838"/>
                  </a:cubicBezTo>
                  <a:cubicBezTo>
                    <a:pt x="59184" y="11838"/>
                    <a:pt x="59184" y="11838"/>
                    <a:pt x="57705" y="10357"/>
                  </a:cubicBezTo>
                  <a:cubicBezTo>
                    <a:pt x="56225" y="10357"/>
                    <a:pt x="56225" y="10357"/>
                    <a:pt x="54745" y="10357"/>
                  </a:cubicBezTo>
                  <a:cubicBezTo>
                    <a:pt x="53266" y="10357"/>
                    <a:pt x="53266" y="10357"/>
                    <a:pt x="51786" y="8878"/>
                  </a:cubicBezTo>
                  <a:cubicBezTo>
                    <a:pt x="50307" y="8878"/>
                    <a:pt x="50307" y="8878"/>
                    <a:pt x="48827" y="7398"/>
                  </a:cubicBezTo>
                  <a:cubicBezTo>
                    <a:pt x="47347" y="7398"/>
                    <a:pt x="47347" y="7398"/>
                    <a:pt x="45868" y="7398"/>
                  </a:cubicBezTo>
                  <a:cubicBezTo>
                    <a:pt x="45868" y="7398"/>
                    <a:pt x="45868" y="7398"/>
                    <a:pt x="45868" y="7398"/>
                  </a:cubicBezTo>
                  <a:cubicBezTo>
                    <a:pt x="44388" y="7398"/>
                    <a:pt x="41429" y="5919"/>
                    <a:pt x="39949" y="5919"/>
                  </a:cubicBezTo>
                  <a:cubicBezTo>
                    <a:pt x="39949" y="5919"/>
                    <a:pt x="39949" y="5919"/>
                    <a:pt x="38470" y="5919"/>
                  </a:cubicBezTo>
                  <a:cubicBezTo>
                    <a:pt x="38470" y="5919"/>
                    <a:pt x="38470" y="5919"/>
                    <a:pt x="38470" y="5919"/>
                  </a:cubicBezTo>
                  <a:cubicBezTo>
                    <a:pt x="36990" y="5919"/>
                    <a:pt x="35511" y="4440"/>
                    <a:pt x="32551" y="4440"/>
                  </a:cubicBezTo>
                  <a:cubicBezTo>
                    <a:pt x="32551" y="4440"/>
                    <a:pt x="32551" y="4440"/>
                    <a:pt x="31072" y="4440"/>
                  </a:cubicBezTo>
                  <a:cubicBezTo>
                    <a:pt x="31072" y="4440"/>
                    <a:pt x="31072" y="4440"/>
                    <a:pt x="29592" y="4440"/>
                  </a:cubicBezTo>
                  <a:cubicBezTo>
                    <a:pt x="28113" y="4440"/>
                    <a:pt x="26633" y="4440"/>
                    <a:pt x="25153" y="2959"/>
                  </a:cubicBezTo>
                  <a:cubicBezTo>
                    <a:pt x="25153" y="2959"/>
                    <a:pt x="23674" y="2959"/>
                    <a:pt x="23674" y="2959"/>
                  </a:cubicBezTo>
                  <a:cubicBezTo>
                    <a:pt x="22194" y="2959"/>
                    <a:pt x="20714" y="2959"/>
                    <a:pt x="19235" y="1480"/>
                  </a:cubicBezTo>
                  <a:cubicBezTo>
                    <a:pt x="17755" y="1480"/>
                    <a:pt x="17755" y="1480"/>
                    <a:pt x="16276" y="1480"/>
                  </a:cubicBezTo>
                  <a:cubicBezTo>
                    <a:pt x="16276" y="1480"/>
                    <a:pt x="16276" y="1480"/>
                    <a:pt x="16276" y="1480"/>
                  </a:cubicBezTo>
                  <a:cubicBezTo>
                    <a:pt x="14796" y="1480"/>
                    <a:pt x="13316"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6" y="0"/>
                    <a:pt x="432046" y="1480"/>
                    <a:pt x="432046" y="2959"/>
                  </a:cubicBezTo>
                  <a:cubicBezTo>
                    <a:pt x="389138" y="20715"/>
                    <a:pt x="352147" y="48828"/>
                    <a:pt x="318117" y="79899"/>
                  </a:cubicBezTo>
                  <a:lnTo>
                    <a:pt x="318117"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5" name="任意多边形: 形状 144"/>
            <p:cNvSpPr/>
            <p:nvPr/>
          </p:nvSpPr>
          <p:spPr>
            <a:xfrm>
              <a:off x="5402062"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6" name="任意多边形: 形状 145"/>
            <p:cNvSpPr/>
            <p:nvPr/>
          </p:nvSpPr>
          <p:spPr>
            <a:xfrm>
              <a:off x="489899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7" name="任意多边形: 形状 146"/>
            <p:cNvSpPr/>
            <p:nvPr/>
          </p:nvSpPr>
          <p:spPr>
            <a:xfrm>
              <a:off x="489899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8" name="任意多边形: 形状 147"/>
            <p:cNvSpPr/>
            <p:nvPr/>
          </p:nvSpPr>
          <p:spPr>
            <a:xfrm>
              <a:off x="489899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9" name="任意多边形: 形状 148"/>
            <p:cNvSpPr/>
            <p:nvPr/>
          </p:nvSpPr>
          <p:spPr>
            <a:xfrm>
              <a:off x="4690368" y="6682665"/>
              <a:ext cx="432046" cy="531180"/>
            </a:xfrm>
            <a:custGeom>
              <a:avLst/>
              <a:gdLst>
                <a:gd name="connsiteX0" fmla="*/ 319596 w 432046"/>
                <a:gd name="connsiteY0" fmla="*/ 451282 h 531180"/>
                <a:gd name="connsiteX1" fmla="*/ 344749 w 432046"/>
                <a:gd name="connsiteY1" fmla="*/ 295922 h 531180"/>
                <a:gd name="connsiteX2" fmla="*/ 344749 w 432046"/>
                <a:gd name="connsiteY2" fmla="*/ 295922 h 531180"/>
                <a:gd name="connsiteX3" fmla="*/ 344749 w 432046"/>
                <a:gd name="connsiteY3" fmla="*/ 295922 h 531180"/>
                <a:gd name="connsiteX4" fmla="*/ 344749 w 432046"/>
                <a:gd name="connsiteY4" fmla="*/ 295922 h 531180"/>
                <a:gd name="connsiteX5" fmla="*/ 392097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2 w 432046"/>
                <a:gd name="connsiteY38" fmla="*/ 526741 h 531180"/>
                <a:gd name="connsiteX39" fmla="*/ 31072 w 432046"/>
                <a:gd name="connsiteY39" fmla="*/ 526741 h 531180"/>
                <a:gd name="connsiteX40" fmla="*/ 29592 w 432046"/>
                <a:gd name="connsiteY40" fmla="*/ 526741 h 531180"/>
                <a:gd name="connsiteX41" fmla="*/ 25154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19596 w 432046"/>
                <a:gd name="connsiteY53" fmla="*/ 451282 h 531180"/>
                <a:gd name="connsiteX54" fmla="*/ 31959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19596" y="451282"/>
                  </a:moveTo>
                  <a:lnTo>
                    <a:pt x="344749" y="295922"/>
                  </a:lnTo>
                  <a:cubicBezTo>
                    <a:pt x="344749" y="295922"/>
                    <a:pt x="344749" y="295922"/>
                    <a:pt x="344749" y="295922"/>
                  </a:cubicBezTo>
                  <a:lnTo>
                    <a:pt x="344749" y="295922"/>
                  </a:lnTo>
                  <a:lnTo>
                    <a:pt x="344749" y="295922"/>
                  </a:lnTo>
                  <a:lnTo>
                    <a:pt x="392097"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6" y="451282"/>
                    <a:pt x="204186" y="452761"/>
                    <a:pt x="202707" y="452761"/>
                  </a:cubicBezTo>
                  <a:cubicBezTo>
                    <a:pt x="168676" y="476434"/>
                    <a:pt x="131685"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1" y="516384"/>
                    <a:pt x="69542" y="517864"/>
                    <a:pt x="68062" y="517864"/>
                  </a:cubicBezTo>
                  <a:cubicBezTo>
                    <a:pt x="68062" y="517864"/>
                    <a:pt x="66583" y="517864"/>
                    <a:pt x="66583" y="517864"/>
                  </a:cubicBezTo>
                  <a:cubicBezTo>
                    <a:pt x="65103" y="517864"/>
                    <a:pt x="63623" y="517864"/>
                    <a:pt x="63623" y="519343"/>
                  </a:cubicBezTo>
                  <a:cubicBezTo>
                    <a:pt x="62144" y="519343"/>
                    <a:pt x="62144" y="519343"/>
                    <a:pt x="60664" y="519343"/>
                  </a:cubicBezTo>
                  <a:cubicBezTo>
                    <a:pt x="59184" y="519343"/>
                    <a:pt x="59184" y="519343"/>
                    <a:pt x="57705" y="520823"/>
                  </a:cubicBezTo>
                  <a:cubicBezTo>
                    <a:pt x="56225" y="520823"/>
                    <a:pt x="56225" y="520823"/>
                    <a:pt x="54746" y="520823"/>
                  </a:cubicBezTo>
                  <a:cubicBezTo>
                    <a:pt x="53266" y="520823"/>
                    <a:pt x="53266" y="520823"/>
                    <a:pt x="51786" y="522303"/>
                  </a:cubicBezTo>
                  <a:cubicBezTo>
                    <a:pt x="50307" y="522303"/>
                    <a:pt x="50307" y="522303"/>
                    <a:pt x="48827" y="523782"/>
                  </a:cubicBezTo>
                  <a:cubicBezTo>
                    <a:pt x="47348" y="523782"/>
                    <a:pt x="47348" y="523782"/>
                    <a:pt x="45868" y="523782"/>
                  </a:cubicBezTo>
                  <a:cubicBezTo>
                    <a:pt x="45868" y="523782"/>
                    <a:pt x="45868" y="523782"/>
                    <a:pt x="45868" y="523782"/>
                  </a:cubicBezTo>
                  <a:cubicBezTo>
                    <a:pt x="44388" y="523782"/>
                    <a:pt x="41429" y="525262"/>
                    <a:pt x="39950" y="525262"/>
                  </a:cubicBezTo>
                  <a:cubicBezTo>
                    <a:pt x="39950" y="525262"/>
                    <a:pt x="39950" y="525262"/>
                    <a:pt x="38470" y="525262"/>
                  </a:cubicBezTo>
                  <a:cubicBezTo>
                    <a:pt x="38470" y="525262"/>
                    <a:pt x="38470" y="525262"/>
                    <a:pt x="38470" y="525262"/>
                  </a:cubicBezTo>
                  <a:cubicBezTo>
                    <a:pt x="36990" y="525262"/>
                    <a:pt x="35511" y="526741"/>
                    <a:pt x="32552" y="526741"/>
                  </a:cubicBezTo>
                  <a:cubicBezTo>
                    <a:pt x="32552" y="526741"/>
                    <a:pt x="32552" y="526741"/>
                    <a:pt x="31072" y="526741"/>
                  </a:cubicBezTo>
                  <a:cubicBezTo>
                    <a:pt x="31072" y="526741"/>
                    <a:pt x="31072" y="526741"/>
                    <a:pt x="29592" y="526741"/>
                  </a:cubicBezTo>
                  <a:cubicBezTo>
                    <a:pt x="28113" y="526741"/>
                    <a:pt x="26633" y="526741"/>
                    <a:pt x="25154" y="528221"/>
                  </a:cubicBezTo>
                  <a:cubicBezTo>
                    <a:pt x="25154" y="528221"/>
                    <a:pt x="23674" y="528221"/>
                    <a:pt x="23674" y="528221"/>
                  </a:cubicBezTo>
                  <a:cubicBezTo>
                    <a:pt x="22194" y="528221"/>
                    <a:pt x="20714" y="528221"/>
                    <a:pt x="19235" y="529701"/>
                  </a:cubicBezTo>
                  <a:cubicBezTo>
                    <a:pt x="17756" y="529701"/>
                    <a:pt x="17756" y="529701"/>
                    <a:pt x="16276" y="529701"/>
                  </a:cubicBezTo>
                  <a:cubicBezTo>
                    <a:pt x="16276" y="529701"/>
                    <a:pt x="16276" y="529701"/>
                    <a:pt x="16276" y="529701"/>
                  </a:cubicBezTo>
                  <a:cubicBezTo>
                    <a:pt x="14796" y="529701"/>
                    <a:pt x="13316"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0617" y="510466"/>
                    <a:pt x="353627" y="483832"/>
                    <a:pt x="319596" y="451282"/>
                  </a:cubicBezTo>
                  <a:lnTo>
                    <a:pt x="31959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0" name="任意多边形: 形状 149"/>
            <p:cNvSpPr/>
            <p:nvPr/>
          </p:nvSpPr>
          <p:spPr>
            <a:xfrm>
              <a:off x="4898994"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1" name="任意多边形: 形状 150"/>
            <p:cNvSpPr/>
            <p:nvPr/>
          </p:nvSpPr>
          <p:spPr>
            <a:xfrm>
              <a:off x="476434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2" name="任意多边形: 形状 151"/>
            <p:cNvSpPr/>
            <p:nvPr/>
          </p:nvSpPr>
          <p:spPr>
            <a:xfrm>
              <a:off x="476434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3" name="任意多边形: 形状 152"/>
            <p:cNvSpPr/>
            <p:nvPr/>
          </p:nvSpPr>
          <p:spPr>
            <a:xfrm>
              <a:off x="476434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4" name="任意多边形: 形状 153"/>
            <p:cNvSpPr/>
            <p:nvPr/>
          </p:nvSpPr>
          <p:spPr>
            <a:xfrm>
              <a:off x="4540928" y="6685624"/>
              <a:ext cx="433526" cy="531180"/>
            </a:xfrm>
            <a:custGeom>
              <a:avLst/>
              <a:gdLst>
                <a:gd name="connsiteX0" fmla="*/ 112451 w 433526"/>
                <a:gd name="connsiteY0" fmla="*/ 79899 h 531180"/>
                <a:gd name="connsiteX1" fmla="*/ 87297 w 433526"/>
                <a:gd name="connsiteY1" fmla="*/ 235259 h 531180"/>
                <a:gd name="connsiteX2" fmla="*/ 87297 w 433526"/>
                <a:gd name="connsiteY2" fmla="*/ 235259 h 531180"/>
                <a:gd name="connsiteX3" fmla="*/ 87297 w 433526"/>
                <a:gd name="connsiteY3" fmla="*/ 235259 h 531180"/>
                <a:gd name="connsiteX4" fmla="*/ 87297 w 433526"/>
                <a:gd name="connsiteY4" fmla="*/ 235259 h 531180"/>
                <a:gd name="connsiteX5" fmla="*/ 39950 w 433526"/>
                <a:gd name="connsiteY5" fmla="*/ 531181 h 531180"/>
                <a:gd name="connsiteX6" fmla="*/ 152400 w 433526"/>
                <a:gd name="connsiteY6" fmla="*/ 531181 h 531180"/>
                <a:gd name="connsiteX7" fmla="*/ 224901 w 433526"/>
                <a:gd name="connsiteY7" fmla="*/ 81379 h 531180"/>
                <a:gd name="connsiteX8" fmla="*/ 224901 w 433526"/>
                <a:gd name="connsiteY8" fmla="*/ 81379 h 531180"/>
                <a:gd name="connsiteX9" fmla="*/ 224901 w 433526"/>
                <a:gd name="connsiteY9" fmla="*/ 81379 h 531180"/>
                <a:gd name="connsiteX10" fmla="*/ 224901 w 433526"/>
                <a:gd name="connsiteY10" fmla="*/ 81379 h 531180"/>
                <a:gd name="connsiteX11" fmla="*/ 224901 w 433526"/>
                <a:gd name="connsiteY11" fmla="*/ 81379 h 531180"/>
                <a:gd name="connsiteX12" fmla="*/ 224901 w 433526"/>
                <a:gd name="connsiteY12" fmla="*/ 81379 h 531180"/>
                <a:gd name="connsiteX13" fmla="*/ 224901 w 433526"/>
                <a:gd name="connsiteY13" fmla="*/ 81379 h 531180"/>
                <a:gd name="connsiteX14" fmla="*/ 224901 w 433526"/>
                <a:gd name="connsiteY14" fmla="*/ 81379 h 531180"/>
                <a:gd name="connsiteX15" fmla="*/ 224901 w 433526"/>
                <a:gd name="connsiteY15" fmla="*/ 81379 h 531180"/>
                <a:gd name="connsiteX16" fmla="*/ 224901 w 433526"/>
                <a:gd name="connsiteY16" fmla="*/ 81379 h 531180"/>
                <a:gd name="connsiteX17" fmla="*/ 227860 w 433526"/>
                <a:gd name="connsiteY17" fmla="*/ 79899 h 531180"/>
                <a:gd name="connsiteX18" fmla="*/ 230820 w 433526"/>
                <a:gd name="connsiteY18" fmla="*/ 78420 h 531180"/>
                <a:gd name="connsiteX19" fmla="*/ 341790 w 433526"/>
                <a:gd name="connsiteY19" fmla="*/ 20715 h 531180"/>
                <a:gd name="connsiteX20" fmla="*/ 341790 w 433526"/>
                <a:gd name="connsiteY20" fmla="*/ 20715 h 531180"/>
                <a:gd name="connsiteX21" fmla="*/ 346229 w 433526"/>
                <a:gd name="connsiteY21" fmla="*/ 19236 h 531180"/>
                <a:gd name="connsiteX22" fmla="*/ 346229 w 433526"/>
                <a:gd name="connsiteY22" fmla="*/ 19236 h 531180"/>
                <a:gd name="connsiteX23" fmla="*/ 361025 w 433526"/>
                <a:gd name="connsiteY23" fmla="*/ 14796 h 531180"/>
                <a:gd name="connsiteX24" fmla="*/ 361025 w 433526"/>
                <a:gd name="connsiteY24" fmla="*/ 14796 h 531180"/>
                <a:gd name="connsiteX25" fmla="*/ 365464 w 433526"/>
                <a:gd name="connsiteY25" fmla="*/ 13317 h 531180"/>
                <a:gd name="connsiteX26" fmla="*/ 366944 w 433526"/>
                <a:gd name="connsiteY26" fmla="*/ 13317 h 531180"/>
                <a:gd name="connsiteX27" fmla="*/ 369903 w 433526"/>
                <a:gd name="connsiteY27" fmla="*/ 11838 h 531180"/>
                <a:gd name="connsiteX28" fmla="*/ 372862 w 433526"/>
                <a:gd name="connsiteY28" fmla="*/ 11838 h 531180"/>
                <a:gd name="connsiteX29" fmla="*/ 375821 w 433526"/>
                <a:gd name="connsiteY29" fmla="*/ 10357 h 531180"/>
                <a:gd name="connsiteX30" fmla="*/ 378781 w 433526"/>
                <a:gd name="connsiteY30" fmla="*/ 10357 h 531180"/>
                <a:gd name="connsiteX31" fmla="*/ 381740 w 433526"/>
                <a:gd name="connsiteY31" fmla="*/ 8878 h 531180"/>
                <a:gd name="connsiteX32" fmla="*/ 384699 w 433526"/>
                <a:gd name="connsiteY32" fmla="*/ 7398 h 531180"/>
                <a:gd name="connsiteX33" fmla="*/ 387658 w 433526"/>
                <a:gd name="connsiteY33" fmla="*/ 7398 h 531180"/>
                <a:gd name="connsiteX34" fmla="*/ 387658 w 433526"/>
                <a:gd name="connsiteY34" fmla="*/ 7398 h 531180"/>
                <a:gd name="connsiteX35" fmla="*/ 393577 w 433526"/>
                <a:gd name="connsiteY35" fmla="*/ 5919 h 531180"/>
                <a:gd name="connsiteX36" fmla="*/ 395057 w 433526"/>
                <a:gd name="connsiteY36" fmla="*/ 5919 h 531180"/>
                <a:gd name="connsiteX37" fmla="*/ 395057 w 433526"/>
                <a:gd name="connsiteY37" fmla="*/ 5919 h 531180"/>
                <a:gd name="connsiteX38" fmla="*/ 400975 w 433526"/>
                <a:gd name="connsiteY38" fmla="*/ 4440 h 531180"/>
                <a:gd name="connsiteX39" fmla="*/ 402455 w 433526"/>
                <a:gd name="connsiteY39" fmla="*/ 4440 h 531180"/>
                <a:gd name="connsiteX40" fmla="*/ 403934 w 433526"/>
                <a:gd name="connsiteY40" fmla="*/ 4440 h 531180"/>
                <a:gd name="connsiteX41" fmla="*/ 408373 w 433526"/>
                <a:gd name="connsiteY41" fmla="*/ 2959 h 531180"/>
                <a:gd name="connsiteX42" fmla="*/ 409853 w 433526"/>
                <a:gd name="connsiteY42" fmla="*/ 2959 h 531180"/>
                <a:gd name="connsiteX43" fmla="*/ 414291 w 433526"/>
                <a:gd name="connsiteY43" fmla="*/ 1480 h 531180"/>
                <a:gd name="connsiteX44" fmla="*/ 417251 w 433526"/>
                <a:gd name="connsiteY44" fmla="*/ 1480 h 531180"/>
                <a:gd name="connsiteX45" fmla="*/ 417251 w 433526"/>
                <a:gd name="connsiteY45" fmla="*/ 1480 h 531180"/>
                <a:gd name="connsiteX46" fmla="*/ 421689 w 433526"/>
                <a:gd name="connsiteY46" fmla="*/ 1480 h 531180"/>
                <a:gd name="connsiteX47" fmla="*/ 421689 w 433526"/>
                <a:gd name="connsiteY47" fmla="*/ 1480 h 531180"/>
                <a:gd name="connsiteX48" fmla="*/ 421689 w 433526"/>
                <a:gd name="connsiteY48" fmla="*/ 1480 h 531180"/>
                <a:gd name="connsiteX49" fmla="*/ 433527 w 433526"/>
                <a:gd name="connsiteY49" fmla="*/ 0 h 531180"/>
                <a:gd name="connsiteX50" fmla="*/ 433527 w 433526"/>
                <a:gd name="connsiteY50" fmla="*/ 0 h 531180"/>
                <a:gd name="connsiteX51" fmla="*/ 1480 w 433526"/>
                <a:gd name="connsiteY51" fmla="*/ 0 h 531180"/>
                <a:gd name="connsiteX52" fmla="*/ 0 w 433526"/>
                <a:gd name="connsiteY52" fmla="*/ 2959 h 531180"/>
                <a:gd name="connsiteX53" fmla="*/ 112451 w 433526"/>
                <a:gd name="connsiteY53" fmla="*/ 79899 h 531180"/>
                <a:gd name="connsiteX54" fmla="*/ 112451 w 43352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3526" h="531180">
                  <a:moveTo>
                    <a:pt x="112451" y="79899"/>
                  </a:moveTo>
                  <a:lnTo>
                    <a:pt x="87297" y="235259"/>
                  </a:lnTo>
                  <a:cubicBezTo>
                    <a:pt x="87297" y="235259"/>
                    <a:pt x="87297" y="235259"/>
                    <a:pt x="87297" y="235259"/>
                  </a:cubicBezTo>
                  <a:lnTo>
                    <a:pt x="87297" y="235259"/>
                  </a:lnTo>
                  <a:lnTo>
                    <a:pt x="87297" y="235259"/>
                  </a:lnTo>
                  <a:lnTo>
                    <a:pt x="39950" y="531181"/>
                  </a:lnTo>
                  <a:lnTo>
                    <a:pt x="152400" y="531181"/>
                  </a:lnTo>
                  <a:lnTo>
                    <a:pt x="224901" y="81379"/>
                  </a:lnTo>
                  <a:lnTo>
                    <a:pt x="224901" y="81379"/>
                  </a:lnTo>
                  <a:cubicBezTo>
                    <a:pt x="224901" y="81379"/>
                    <a:pt x="224901" y="81379"/>
                    <a:pt x="224901" y="81379"/>
                  </a:cubicBezTo>
                  <a:lnTo>
                    <a:pt x="224901" y="81379"/>
                  </a:lnTo>
                  <a:cubicBezTo>
                    <a:pt x="224901" y="81379"/>
                    <a:pt x="224901" y="81379"/>
                    <a:pt x="224901" y="81379"/>
                  </a:cubicBezTo>
                  <a:lnTo>
                    <a:pt x="224901" y="81379"/>
                  </a:lnTo>
                  <a:lnTo>
                    <a:pt x="224901" y="81379"/>
                  </a:lnTo>
                  <a:lnTo>
                    <a:pt x="224901" y="81379"/>
                  </a:lnTo>
                  <a:lnTo>
                    <a:pt x="224901" y="81379"/>
                  </a:lnTo>
                  <a:lnTo>
                    <a:pt x="224901" y="81379"/>
                  </a:lnTo>
                  <a:lnTo>
                    <a:pt x="227860" y="79899"/>
                  </a:lnTo>
                  <a:cubicBezTo>
                    <a:pt x="229340" y="79899"/>
                    <a:pt x="229340" y="78420"/>
                    <a:pt x="230820" y="78420"/>
                  </a:cubicBezTo>
                  <a:cubicBezTo>
                    <a:pt x="264850" y="54746"/>
                    <a:pt x="301841" y="35511"/>
                    <a:pt x="341790" y="20715"/>
                  </a:cubicBezTo>
                  <a:cubicBezTo>
                    <a:pt x="341790" y="20715"/>
                    <a:pt x="341790" y="20715"/>
                    <a:pt x="341790" y="20715"/>
                  </a:cubicBezTo>
                  <a:cubicBezTo>
                    <a:pt x="343270" y="20715"/>
                    <a:pt x="344750" y="19236"/>
                    <a:pt x="346229" y="19236"/>
                  </a:cubicBezTo>
                  <a:cubicBezTo>
                    <a:pt x="346229" y="19236"/>
                    <a:pt x="346229" y="19236"/>
                    <a:pt x="346229" y="19236"/>
                  </a:cubicBezTo>
                  <a:cubicBezTo>
                    <a:pt x="350668" y="17756"/>
                    <a:pt x="356587" y="16276"/>
                    <a:pt x="361025" y="14796"/>
                  </a:cubicBezTo>
                  <a:cubicBezTo>
                    <a:pt x="361025" y="14796"/>
                    <a:pt x="361025" y="14796"/>
                    <a:pt x="361025" y="14796"/>
                  </a:cubicBezTo>
                  <a:cubicBezTo>
                    <a:pt x="362505" y="14796"/>
                    <a:pt x="363985" y="13317"/>
                    <a:pt x="365464" y="13317"/>
                  </a:cubicBezTo>
                  <a:cubicBezTo>
                    <a:pt x="365464" y="13317"/>
                    <a:pt x="366944" y="13317"/>
                    <a:pt x="366944" y="13317"/>
                  </a:cubicBezTo>
                  <a:cubicBezTo>
                    <a:pt x="368423" y="13317"/>
                    <a:pt x="369903" y="13317"/>
                    <a:pt x="369903" y="11838"/>
                  </a:cubicBezTo>
                  <a:cubicBezTo>
                    <a:pt x="371383" y="11838"/>
                    <a:pt x="371383" y="11838"/>
                    <a:pt x="372862" y="11838"/>
                  </a:cubicBezTo>
                  <a:cubicBezTo>
                    <a:pt x="374342" y="11838"/>
                    <a:pt x="374342" y="11838"/>
                    <a:pt x="375821" y="10357"/>
                  </a:cubicBezTo>
                  <a:cubicBezTo>
                    <a:pt x="377301" y="10357"/>
                    <a:pt x="377301" y="10357"/>
                    <a:pt x="378781" y="10357"/>
                  </a:cubicBezTo>
                  <a:cubicBezTo>
                    <a:pt x="380260" y="10357"/>
                    <a:pt x="380260" y="10357"/>
                    <a:pt x="381740" y="8878"/>
                  </a:cubicBezTo>
                  <a:cubicBezTo>
                    <a:pt x="383219" y="8878"/>
                    <a:pt x="383219" y="8878"/>
                    <a:pt x="384699" y="7398"/>
                  </a:cubicBezTo>
                  <a:cubicBezTo>
                    <a:pt x="386179" y="7398"/>
                    <a:pt x="386179" y="7398"/>
                    <a:pt x="387658" y="7398"/>
                  </a:cubicBezTo>
                  <a:cubicBezTo>
                    <a:pt x="387658" y="7398"/>
                    <a:pt x="387658" y="7398"/>
                    <a:pt x="387658" y="7398"/>
                  </a:cubicBezTo>
                  <a:cubicBezTo>
                    <a:pt x="389138" y="7398"/>
                    <a:pt x="392097" y="5919"/>
                    <a:pt x="393577" y="5919"/>
                  </a:cubicBezTo>
                  <a:cubicBezTo>
                    <a:pt x="393577" y="5919"/>
                    <a:pt x="393577" y="5919"/>
                    <a:pt x="395057" y="5919"/>
                  </a:cubicBezTo>
                  <a:lnTo>
                    <a:pt x="395057" y="5919"/>
                  </a:lnTo>
                  <a:cubicBezTo>
                    <a:pt x="396536" y="5919"/>
                    <a:pt x="398015" y="4440"/>
                    <a:pt x="400975" y="4440"/>
                  </a:cubicBezTo>
                  <a:cubicBezTo>
                    <a:pt x="400975" y="4440"/>
                    <a:pt x="400975" y="4440"/>
                    <a:pt x="402455" y="4440"/>
                  </a:cubicBezTo>
                  <a:cubicBezTo>
                    <a:pt x="402455" y="4440"/>
                    <a:pt x="402455" y="4440"/>
                    <a:pt x="403934" y="4440"/>
                  </a:cubicBezTo>
                  <a:cubicBezTo>
                    <a:pt x="405414" y="4440"/>
                    <a:pt x="406893" y="4440"/>
                    <a:pt x="408373" y="2959"/>
                  </a:cubicBezTo>
                  <a:cubicBezTo>
                    <a:pt x="408373" y="2959"/>
                    <a:pt x="409853" y="2959"/>
                    <a:pt x="409853" y="2959"/>
                  </a:cubicBezTo>
                  <a:cubicBezTo>
                    <a:pt x="411332" y="2959"/>
                    <a:pt x="412812" y="2959"/>
                    <a:pt x="414291" y="1480"/>
                  </a:cubicBezTo>
                  <a:cubicBezTo>
                    <a:pt x="415771" y="1480"/>
                    <a:pt x="415771" y="1480"/>
                    <a:pt x="417251" y="1480"/>
                  </a:cubicBezTo>
                  <a:cubicBezTo>
                    <a:pt x="417251" y="1480"/>
                    <a:pt x="417251" y="1480"/>
                    <a:pt x="417251" y="1480"/>
                  </a:cubicBezTo>
                  <a:cubicBezTo>
                    <a:pt x="418730" y="1480"/>
                    <a:pt x="420210" y="1480"/>
                    <a:pt x="421689" y="1480"/>
                  </a:cubicBezTo>
                  <a:cubicBezTo>
                    <a:pt x="421689" y="1480"/>
                    <a:pt x="421689" y="1480"/>
                    <a:pt x="421689" y="1480"/>
                  </a:cubicBezTo>
                  <a:cubicBezTo>
                    <a:pt x="421689" y="1480"/>
                    <a:pt x="421689" y="1480"/>
                    <a:pt x="421689" y="1480"/>
                  </a:cubicBezTo>
                  <a:cubicBezTo>
                    <a:pt x="426128" y="1480"/>
                    <a:pt x="429087" y="0"/>
                    <a:pt x="433527" y="0"/>
                  </a:cubicBezTo>
                  <a:cubicBezTo>
                    <a:pt x="433527" y="0"/>
                    <a:pt x="433527" y="0"/>
                    <a:pt x="433527" y="0"/>
                  </a:cubicBezTo>
                  <a:lnTo>
                    <a:pt x="1480" y="0"/>
                  </a:lnTo>
                  <a:cubicBezTo>
                    <a:pt x="0" y="0"/>
                    <a:pt x="0" y="1480"/>
                    <a:pt x="0" y="2959"/>
                  </a:cubicBezTo>
                  <a:cubicBezTo>
                    <a:pt x="41429" y="20715"/>
                    <a:pt x="78420" y="48828"/>
                    <a:pt x="112451" y="79899"/>
                  </a:cubicBezTo>
                  <a:lnTo>
                    <a:pt x="11245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5" name="任意多边形: 形状 154"/>
            <p:cNvSpPr/>
            <p:nvPr/>
          </p:nvSpPr>
          <p:spPr>
            <a:xfrm>
              <a:off x="476434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6" name="任意多边形: 形状 155"/>
            <p:cNvSpPr/>
            <p:nvPr/>
          </p:nvSpPr>
          <p:spPr>
            <a:xfrm>
              <a:off x="425980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7" name="任意多边形: 形状 156"/>
            <p:cNvSpPr/>
            <p:nvPr/>
          </p:nvSpPr>
          <p:spPr>
            <a:xfrm>
              <a:off x="425980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8" name="任意多边形: 形状 157"/>
            <p:cNvSpPr/>
            <p:nvPr/>
          </p:nvSpPr>
          <p:spPr>
            <a:xfrm>
              <a:off x="425980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9" name="任意多边形: 形状 158"/>
            <p:cNvSpPr/>
            <p:nvPr/>
          </p:nvSpPr>
          <p:spPr>
            <a:xfrm>
              <a:off x="4037860" y="6682665"/>
              <a:ext cx="432046" cy="531180"/>
            </a:xfrm>
            <a:custGeom>
              <a:avLst/>
              <a:gdLst>
                <a:gd name="connsiteX0" fmla="*/ 110971 w 432046"/>
                <a:gd name="connsiteY0" fmla="*/ 451282 h 531180"/>
                <a:gd name="connsiteX1" fmla="*/ 85818 w 432046"/>
                <a:gd name="connsiteY1" fmla="*/ 295922 h 531180"/>
                <a:gd name="connsiteX2" fmla="*/ 85818 w 432046"/>
                <a:gd name="connsiteY2" fmla="*/ 295922 h 531180"/>
                <a:gd name="connsiteX3" fmla="*/ 85818 w 432046"/>
                <a:gd name="connsiteY3" fmla="*/ 295922 h 531180"/>
                <a:gd name="connsiteX4" fmla="*/ 85818 w 432046"/>
                <a:gd name="connsiteY4" fmla="*/ 295922 h 531180"/>
                <a:gd name="connsiteX5" fmla="*/ 38470 w 432046"/>
                <a:gd name="connsiteY5" fmla="*/ 0 h 531180"/>
                <a:gd name="connsiteX6" fmla="*/ 150921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1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50 w 432046"/>
                <a:gd name="connsiteY21" fmla="*/ 511945 h 531180"/>
                <a:gd name="connsiteX22" fmla="*/ 344750 w 432046"/>
                <a:gd name="connsiteY22" fmla="*/ 511945 h 531180"/>
                <a:gd name="connsiteX23" fmla="*/ 359546 w 432046"/>
                <a:gd name="connsiteY23" fmla="*/ 516384 h 531180"/>
                <a:gd name="connsiteX24" fmla="*/ 359546 w 432046"/>
                <a:gd name="connsiteY24" fmla="*/ 516384 h 531180"/>
                <a:gd name="connsiteX25" fmla="*/ 363985 w 432046"/>
                <a:gd name="connsiteY25" fmla="*/ 517864 h 531180"/>
                <a:gd name="connsiteX26" fmla="*/ 365464 w 432046"/>
                <a:gd name="connsiteY26" fmla="*/ 517864 h 531180"/>
                <a:gd name="connsiteX27" fmla="*/ 368423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19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5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8" y="295922"/>
                  </a:lnTo>
                  <a:cubicBezTo>
                    <a:pt x="85818" y="295922"/>
                    <a:pt x="85818" y="295922"/>
                    <a:pt x="85818" y="295922"/>
                  </a:cubicBezTo>
                  <a:lnTo>
                    <a:pt x="85818" y="295922"/>
                  </a:lnTo>
                  <a:lnTo>
                    <a:pt x="85818" y="295922"/>
                  </a:lnTo>
                  <a:lnTo>
                    <a:pt x="38470" y="0"/>
                  </a:lnTo>
                  <a:lnTo>
                    <a:pt x="150921"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1"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70" y="511945"/>
                    <a:pt x="344750" y="511945"/>
                  </a:cubicBezTo>
                  <a:cubicBezTo>
                    <a:pt x="344750" y="511945"/>
                    <a:pt x="344750" y="511945"/>
                    <a:pt x="344750" y="511945"/>
                  </a:cubicBezTo>
                  <a:cubicBezTo>
                    <a:pt x="349188" y="513425"/>
                    <a:pt x="355107" y="514905"/>
                    <a:pt x="359546" y="516384"/>
                  </a:cubicBezTo>
                  <a:cubicBezTo>
                    <a:pt x="359546" y="516384"/>
                    <a:pt x="359546" y="516384"/>
                    <a:pt x="359546" y="516384"/>
                  </a:cubicBezTo>
                  <a:cubicBezTo>
                    <a:pt x="361025" y="516384"/>
                    <a:pt x="362505" y="517864"/>
                    <a:pt x="363985" y="517864"/>
                  </a:cubicBezTo>
                  <a:cubicBezTo>
                    <a:pt x="363985" y="517864"/>
                    <a:pt x="365464" y="517864"/>
                    <a:pt x="365464" y="517864"/>
                  </a:cubicBezTo>
                  <a:cubicBezTo>
                    <a:pt x="366944" y="517864"/>
                    <a:pt x="368423" y="517864"/>
                    <a:pt x="368423" y="519343"/>
                  </a:cubicBezTo>
                  <a:cubicBezTo>
                    <a:pt x="369903" y="519343"/>
                    <a:pt x="369903" y="519343"/>
                    <a:pt x="371383" y="519343"/>
                  </a:cubicBezTo>
                  <a:cubicBezTo>
                    <a:pt x="372862" y="519343"/>
                    <a:pt x="372862" y="519343"/>
                    <a:pt x="374342" y="520823"/>
                  </a:cubicBezTo>
                  <a:cubicBezTo>
                    <a:pt x="375821" y="520823"/>
                    <a:pt x="375821" y="520823"/>
                    <a:pt x="377301" y="520823"/>
                  </a:cubicBezTo>
                  <a:cubicBezTo>
                    <a:pt x="378781" y="520823"/>
                    <a:pt x="378781" y="520823"/>
                    <a:pt x="380260" y="522303"/>
                  </a:cubicBezTo>
                  <a:cubicBezTo>
                    <a:pt x="381740" y="522303"/>
                    <a:pt x="381740" y="522303"/>
                    <a:pt x="383219" y="523782"/>
                  </a:cubicBezTo>
                  <a:cubicBezTo>
                    <a:pt x="384699" y="523782"/>
                    <a:pt x="384699" y="523782"/>
                    <a:pt x="386179" y="523782"/>
                  </a:cubicBezTo>
                  <a:cubicBezTo>
                    <a:pt x="386179" y="523782"/>
                    <a:pt x="386179" y="523782"/>
                    <a:pt x="386179" y="523782"/>
                  </a:cubicBezTo>
                  <a:cubicBezTo>
                    <a:pt x="387658" y="523782"/>
                    <a:pt x="390617" y="525262"/>
                    <a:pt x="392097" y="525262"/>
                  </a:cubicBezTo>
                  <a:cubicBezTo>
                    <a:pt x="392097" y="525262"/>
                    <a:pt x="392097" y="525262"/>
                    <a:pt x="393577" y="525262"/>
                  </a:cubicBezTo>
                  <a:cubicBezTo>
                    <a:pt x="393577" y="525262"/>
                    <a:pt x="393577" y="525262"/>
                    <a:pt x="393577" y="525262"/>
                  </a:cubicBezTo>
                  <a:cubicBezTo>
                    <a:pt x="395057" y="525262"/>
                    <a:pt x="396536" y="526741"/>
                    <a:pt x="399495" y="526741"/>
                  </a:cubicBezTo>
                  <a:cubicBezTo>
                    <a:pt x="399495" y="526741"/>
                    <a:pt x="399495" y="526741"/>
                    <a:pt x="400975" y="526741"/>
                  </a:cubicBezTo>
                  <a:cubicBezTo>
                    <a:pt x="400975" y="526741"/>
                    <a:pt x="400975" y="526741"/>
                    <a:pt x="402455" y="526741"/>
                  </a:cubicBezTo>
                  <a:cubicBezTo>
                    <a:pt x="403934" y="526741"/>
                    <a:pt x="405414" y="526741"/>
                    <a:pt x="406893" y="528221"/>
                  </a:cubicBezTo>
                  <a:cubicBezTo>
                    <a:pt x="406893" y="528221"/>
                    <a:pt x="408373" y="528221"/>
                    <a:pt x="408373" y="528221"/>
                  </a:cubicBezTo>
                  <a:cubicBezTo>
                    <a:pt x="409853" y="528221"/>
                    <a:pt x="411332" y="528221"/>
                    <a:pt x="412812" y="529701"/>
                  </a:cubicBezTo>
                  <a:cubicBezTo>
                    <a:pt x="414291" y="529701"/>
                    <a:pt x="414291" y="529701"/>
                    <a:pt x="415771" y="529701"/>
                  </a:cubicBezTo>
                  <a:cubicBezTo>
                    <a:pt x="415771" y="529701"/>
                    <a:pt x="415771" y="529701"/>
                    <a:pt x="415771" y="529701"/>
                  </a:cubicBezTo>
                  <a:cubicBezTo>
                    <a:pt x="417251" y="529701"/>
                    <a:pt x="418730"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80" y="531180"/>
                  </a:lnTo>
                  <a:cubicBezTo>
                    <a:pt x="0" y="531180"/>
                    <a:pt x="0" y="529701"/>
                    <a:pt x="0" y="528221"/>
                  </a:cubicBezTo>
                  <a:cubicBezTo>
                    <a:pt x="39950"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0" name="任意多边形: 形状 159"/>
            <p:cNvSpPr/>
            <p:nvPr/>
          </p:nvSpPr>
          <p:spPr>
            <a:xfrm>
              <a:off x="425980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1" name="任意多边形: 形状 160"/>
            <p:cNvSpPr/>
            <p:nvPr/>
          </p:nvSpPr>
          <p:spPr>
            <a:xfrm>
              <a:off x="439296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2" name="任意多边形: 形状 161"/>
            <p:cNvSpPr/>
            <p:nvPr/>
          </p:nvSpPr>
          <p:spPr>
            <a:xfrm>
              <a:off x="439296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3" name="任意多边形: 形状 162"/>
            <p:cNvSpPr/>
            <p:nvPr/>
          </p:nvSpPr>
          <p:spPr>
            <a:xfrm>
              <a:off x="439296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4" name="任意多边形: 形状 163"/>
            <p:cNvSpPr/>
            <p:nvPr/>
          </p:nvSpPr>
          <p:spPr>
            <a:xfrm>
              <a:off x="4184341" y="6685624"/>
              <a:ext cx="432046" cy="531180"/>
            </a:xfrm>
            <a:custGeom>
              <a:avLst/>
              <a:gdLst>
                <a:gd name="connsiteX0" fmla="*/ 321076 w 432046"/>
                <a:gd name="connsiteY0" fmla="*/ 79899 h 531180"/>
                <a:gd name="connsiteX1" fmla="*/ 346230 w 432046"/>
                <a:gd name="connsiteY1" fmla="*/ 235259 h 531180"/>
                <a:gd name="connsiteX2" fmla="*/ 346230 w 432046"/>
                <a:gd name="connsiteY2" fmla="*/ 235259 h 531180"/>
                <a:gd name="connsiteX3" fmla="*/ 346230 w 432046"/>
                <a:gd name="connsiteY3" fmla="*/ 235259 h 531180"/>
                <a:gd name="connsiteX4" fmla="*/ 346230 w 432046"/>
                <a:gd name="connsiteY4" fmla="*/ 235259 h 531180"/>
                <a:gd name="connsiteX5" fmla="*/ 393577 w 432046"/>
                <a:gd name="connsiteY5" fmla="*/ 531181 h 531180"/>
                <a:gd name="connsiteX6" fmla="*/ 281126 w 432046"/>
                <a:gd name="connsiteY6" fmla="*/ 531181 h 531180"/>
                <a:gd name="connsiteX7" fmla="*/ 208625 w 432046"/>
                <a:gd name="connsiteY7" fmla="*/ 81379 h 531180"/>
                <a:gd name="connsiteX8" fmla="*/ 208625 w 432046"/>
                <a:gd name="connsiteY8" fmla="*/ 81379 h 531180"/>
                <a:gd name="connsiteX9" fmla="*/ 208625 w 432046"/>
                <a:gd name="connsiteY9" fmla="*/ 81379 h 531180"/>
                <a:gd name="connsiteX10" fmla="*/ 208625 w 432046"/>
                <a:gd name="connsiteY10" fmla="*/ 81379 h 531180"/>
                <a:gd name="connsiteX11" fmla="*/ 208625 w 432046"/>
                <a:gd name="connsiteY11" fmla="*/ 81379 h 531180"/>
                <a:gd name="connsiteX12" fmla="*/ 208625 w 432046"/>
                <a:gd name="connsiteY12" fmla="*/ 81379 h 531180"/>
                <a:gd name="connsiteX13" fmla="*/ 208625 w 432046"/>
                <a:gd name="connsiteY13" fmla="*/ 81379 h 531180"/>
                <a:gd name="connsiteX14" fmla="*/ 208625 w 432046"/>
                <a:gd name="connsiteY14" fmla="*/ 81379 h 531180"/>
                <a:gd name="connsiteX15" fmla="*/ 208625 w 432046"/>
                <a:gd name="connsiteY15" fmla="*/ 81379 h 531180"/>
                <a:gd name="connsiteX16" fmla="*/ 208625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4 w 432046"/>
                <a:gd name="connsiteY27" fmla="*/ 11838 h 531180"/>
                <a:gd name="connsiteX28" fmla="*/ 60664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2 w 432046"/>
                <a:gd name="connsiteY39" fmla="*/ 4440 h 531180"/>
                <a:gd name="connsiteX40" fmla="*/ 29592 w 432046"/>
                <a:gd name="connsiteY40" fmla="*/ 4440 h 531180"/>
                <a:gd name="connsiteX41" fmla="*/ 25154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7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30" y="235259"/>
                  </a:lnTo>
                  <a:cubicBezTo>
                    <a:pt x="346230" y="235259"/>
                    <a:pt x="346230" y="235259"/>
                    <a:pt x="346230" y="235259"/>
                  </a:cubicBezTo>
                  <a:lnTo>
                    <a:pt x="346230" y="235259"/>
                  </a:lnTo>
                  <a:lnTo>
                    <a:pt x="346230" y="235259"/>
                  </a:lnTo>
                  <a:lnTo>
                    <a:pt x="393577" y="531181"/>
                  </a:lnTo>
                  <a:lnTo>
                    <a:pt x="281126" y="531181"/>
                  </a:lnTo>
                  <a:lnTo>
                    <a:pt x="208625" y="81379"/>
                  </a:lnTo>
                  <a:lnTo>
                    <a:pt x="208625" y="81379"/>
                  </a:lnTo>
                  <a:cubicBezTo>
                    <a:pt x="208625" y="81379"/>
                    <a:pt x="208625" y="81379"/>
                    <a:pt x="208625" y="81379"/>
                  </a:cubicBezTo>
                  <a:lnTo>
                    <a:pt x="208625" y="81379"/>
                  </a:lnTo>
                  <a:cubicBezTo>
                    <a:pt x="208625" y="81379"/>
                    <a:pt x="208625" y="81379"/>
                    <a:pt x="208625" y="81379"/>
                  </a:cubicBezTo>
                  <a:lnTo>
                    <a:pt x="208625" y="81379"/>
                  </a:lnTo>
                  <a:lnTo>
                    <a:pt x="208625" y="81379"/>
                  </a:lnTo>
                  <a:lnTo>
                    <a:pt x="208625" y="81379"/>
                  </a:lnTo>
                  <a:lnTo>
                    <a:pt x="208625" y="81379"/>
                  </a:lnTo>
                  <a:lnTo>
                    <a:pt x="208625" y="81379"/>
                  </a:lnTo>
                  <a:lnTo>
                    <a:pt x="205666" y="79899"/>
                  </a:lnTo>
                  <a:cubicBezTo>
                    <a:pt x="204187" y="79899"/>
                    <a:pt x="204187" y="78420"/>
                    <a:pt x="202707" y="78420"/>
                  </a:cubicBezTo>
                  <a:cubicBezTo>
                    <a:pt x="168676" y="54746"/>
                    <a:pt x="131686"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2" y="14796"/>
                    <a:pt x="69542" y="13317"/>
                    <a:pt x="68062" y="13317"/>
                  </a:cubicBezTo>
                  <a:cubicBezTo>
                    <a:pt x="68062" y="13317"/>
                    <a:pt x="66583" y="13317"/>
                    <a:pt x="66583" y="13317"/>
                  </a:cubicBezTo>
                  <a:cubicBezTo>
                    <a:pt x="65103" y="13317"/>
                    <a:pt x="63624" y="13317"/>
                    <a:pt x="63624" y="11838"/>
                  </a:cubicBezTo>
                  <a:cubicBezTo>
                    <a:pt x="62144" y="11838"/>
                    <a:pt x="62144" y="11838"/>
                    <a:pt x="60664" y="11838"/>
                  </a:cubicBezTo>
                  <a:cubicBezTo>
                    <a:pt x="59184" y="11838"/>
                    <a:pt x="59184" y="11838"/>
                    <a:pt x="57705" y="10357"/>
                  </a:cubicBezTo>
                  <a:cubicBezTo>
                    <a:pt x="56226" y="10357"/>
                    <a:pt x="56226" y="10357"/>
                    <a:pt x="54746" y="10357"/>
                  </a:cubicBezTo>
                  <a:cubicBezTo>
                    <a:pt x="53266" y="10357"/>
                    <a:pt x="53266" y="10357"/>
                    <a:pt x="51786" y="8878"/>
                  </a:cubicBezTo>
                  <a:cubicBezTo>
                    <a:pt x="50307" y="8878"/>
                    <a:pt x="50307" y="8878"/>
                    <a:pt x="48827" y="7398"/>
                  </a:cubicBezTo>
                  <a:cubicBezTo>
                    <a:pt x="47348" y="7398"/>
                    <a:pt x="47348" y="7398"/>
                    <a:pt x="45868" y="7398"/>
                  </a:cubicBezTo>
                  <a:cubicBezTo>
                    <a:pt x="45868" y="7398"/>
                    <a:pt x="45868" y="7398"/>
                    <a:pt x="45868" y="7398"/>
                  </a:cubicBezTo>
                  <a:cubicBezTo>
                    <a:pt x="44388" y="7398"/>
                    <a:pt x="41429" y="5919"/>
                    <a:pt x="39950" y="5919"/>
                  </a:cubicBezTo>
                  <a:cubicBezTo>
                    <a:pt x="39950" y="5919"/>
                    <a:pt x="39950" y="5919"/>
                    <a:pt x="38470" y="5919"/>
                  </a:cubicBezTo>
                  <a:cubicBezTo>
                    <a:pt x="38470" y="5919"/>
                    <a:pt x="38470" y="5919"/>
                    <a:pt x="38470" y="5919"/>
                  </a:cubicBezTo>
                  <a:cubicBezTo>
                    <a:pt x="36990" y="5919"/>
                    <a:pt x="35511" y="4440"/>
                    <a:pt x="32552" y="4440"/>
                  </a:cubicBezTo>
                  <a:cubicBezTo>
                    <a:pt x="32552" y="4440"/>
                    <a:pt x="32552" y="4440"/>
                    <a:pt x="31072" y="4440"/>
                  </a:cubicBezTo>
                  <a:cubicBezTo>
                    <a:pt x="31072" y="4440"/>
                    <a:pt x="31072" y="4440"/>
                    <a:pt x="29592" y="4440"/>
                  </a:cubicBezTo>
                  <a:cubicBezTo>
                    <a:pt x="28113" y="4440"/>
                    <a:pt x="26633" y="4440"/>
                    <a:pt x="25154" y="2959"/>
                  </a:cubicBezTo>
                  <a:cubicBezTo>
                    <a:pt x="25154" y="2959"/>
                    <a:pt x="23674" y="2959"/>
                    <a:pt x="23674" y="2959"/>
                  </a:cubicBezTo>
                  <a:cubicBezTo>
                    <a:pt x="22194" y="2959"/>
                    <a:pt x="20715" y="2959"/>
                    <a:pt x="19235" y="1480"/>
                  </a:cubicBezTo>
                  <a:cubicBezTo>
                    <a:pt x="17756" y="1480"/>
                    <a:pt x="17756" y="1480"/>
                    <a:pt x="16276" y="1480"/>
                  </a:cubicBezTo>
                  <a:cubicBezTo>
                    <a:pt x="16276" y="1480"/>
                    <a:pt x="16276" y="1480"/>
                    <a:pt x="16276" y="1480"/>
                  </a:cubicBezTo>
                  <a:cubicBezTo>
                    <a:pt x="14796" y="1480"/>
                    <a:pt x="13317"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7" y="0"/>
                    <a:pt x="432047" y="1480"/>
                    <a:pt x="432047" y="2959"/>
                  </a:cubicBezTo>
                  <a:cubicBezTo>
                    <a:pt x="392097" y="20715"/>
                    <a:pt x="353628"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5" name="任意多边形: 形状 164"/>
            <p:cNvSpPr/>
            <p:nvPr/>
          </p:nvSpPr>
          <p:spPr>
            <a:xfrm>
              <a:off x="439296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6" name="任意多边形: 形状 165"/>
            <p:cNvSpPr/>
            <p:nvPr/>
          </p:nvSpPr>
          <p:spPr>
            <a:xfrm>
              <a:off x="388841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7" name="任意多边形: 形状 166"/>
            <p:cNvSpPr/>
            <p:nvPr/>
          </p:nvSpPr>
          <p:spPr>
            <a:xfrm>
              <a:off x="388841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8" name="任意多边形: 形状 167"/>
            <p:cNvSpPr/>
            <p:nvPr/>
          </p:nvSpPr>
          <p:spPr>
            <a:xfrm>
              <a:off x="388841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9" name="任意多边形: 形状 168"/>
            <p:cNvSpPr/>
            <p:nvPr/>
          </p:nvSpPr>
          <p:spPr>
            <a:xfrm>
              <a:off x="3679794" y="6682665"/>
              <a:ext cx="432046" cy="531180"/>
            </a:xfrm>
            <a:custGeom>
              <a:avLst/>
              <a:gdLst>
                <a:gd name="connsiteX0" fmla="*/ 321076 w 432046"/>
                <a:gd name="connsiteY0" fmla="*/ 451282 h 531180"/>
                <a:gd name="connsiteX1" fmla="*/ 346229 w 432046"/>
                <a:gd name="connsiteY1" fmla="*/ 295922 h 531180"/>
                <a:gd name="connsiteX2" fmla="*/ 346229 w 432046"/>
                <a:gd name="connsiteY2" fmla="*/ 295922 h 531180"/>
                <a:gd name="connsiteX3" fmla="*/ 346229 w 432046"/>
                <a:gd name="connsiteY3" fmla="*/ 295922 h 531180"/>
                <a:gd name="connsiteX4" fmla="*/ 346229 w 432046"/>
                <a:gd name="connsiteY4" fmla="*/ 295922 h 531180"/>
                <a:gd name="connsiteX5" fmla="*/ 393577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49 w 432046"/>
                <a:gd name="connsiteY35" fmla="*/ 525262 h 531180"/>
                <a:gd name="connsiteX36" fmla="*/ 38470 w 432046"/>
                <a:gd name="connsiteY36" fmla="*/ 525262 h 531180"/>
                <a:gd name="connsiteX37" fmla="*/ 38470 w 432046"/>
                <a:gd name="connsiteY37" fmla="*/ 525262 h 531180"/>
                <a:gd name="connsiteX38" fmla="*/ 32551 w 432046"/>
                <a:gd name="connsiteY38" fmla="*/ 526741 h 531180"/>
                <a:gd name="connsiteX39" fmla="*/ 31072 w 432046"/>
                <a:gd name="connsiteY39" fmla="*/ 526741 h 531180"/>
                <a:gd name="connsiteX40" fmla="*/ 29592 w 432046"/>
                <a:gd name="connsiteY40" fmla="*/ 526741 h 531180"/>
                <a:gd name="connsiteX41" fmla="*/ 25153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29" y="295922"/>
                  </a:lnTo>
                  <a:cubicBezTo>
                    <a:pt x="346229" y="295922"/>
                    <a:pt x="346229" y="295922"/>
                    <a:pt x="346229" y="295922"/>
                  </a:cubicBezTo>
                  <a:lnTo>
                    <a:pt x="346229" y="295922"/>
                  </a:lnTo>
                  <a:lnTo>
                    <a:pt x="346229" y="295922"/>
                  </a:lnTo>
                  <a:lnTo>
                    <a:pt x="393577"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6" y="451282"/>
                    <a:pt x="204186" y="452761"/>
                    <a:pt x="202707" y="452761"/>
                  </a:cubicBezTo>
                  <a:cubicBezTo>
                    <a:pt x="168676" y="476434"/>
                    <a:pt x="131686"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1" y="516384"/>
                    <a:pt x="69542" y="517864"/>
                    <a:pt x="68062" y="517864"/>
                  </a:cubicBezTo>
                  <a:cubicBezTo>
                    <a:pt x="68062" y="517864"/>
                    <a:pt x="66583" y="517864"/>
                    <a:pt x="66583" y="517864"/>
                  </a:cubicBezTo>
                  <a:cubicBezTo>
                    <a:pt x="65103" y="517864"/>
                    <a:pt x="63623" y="517864"/>
                    <a:pt x="63623" y="519343"/>
                  </a:cubicBezTo>
                  <a:cubicBezTo>
                    <a:pt x="62144" y="519343"/>
                    <a:pt x="62144" y="519343"/>
                    <a:pt x="60664" y="519343"/>
                  </a:cubicBezTo>
                  <a:cubicBezTo>
                    <a:pt x="59184" y="519343"/>
                    <a:pt x="59184" y="519343"/>
                    <a:pt x="57705" y="520823"/>
                  </a:cubicBezTo>
                  <a:cubicBezTo>
                    <a:pt x="56225" y="520823"/>
                    <a:pt x="56225" y="520823"/>
                    <a:pt x="54746" y="520823"/>
                  </a:cubicBezTo>
                  <a:cubicBezTo>
                    <a:pt x="53266" y="520823"/>
                    <a:pt x="53266" y="520823"/>
                    <a:pt x="51786" y="522303"/>
                  </a:cubicBezTo>
                  <a:cubicBezTo>
                    <a:pt x="50307" y="522303"/>
                    <a:pt x="50307" y="522303"/>
                    <a:pt x="48827" y="523782"/>
                  </a:cubicBezTo>
                  <a:cubicBezTo>
                    <a:pt x="47348" y="523782"/>
                    <a:pt x="47348" y="523782"/>
                    <a:pt x="45868" y="523782"/>
                  </a:cubicBezTo>
                  <a:cubicBezTo>
                    <a:pt x="45868" y="523782"/>
                    <a:pt x="45868" y="523782"/>
                    <a:pt x="45868" y="523782"/>
                  </a:cubicBezTo>
                  <a:cubicBezTo>
                    <a:pt x="44388" y="523782"/>
                    <a:pt x="41429" y="525262"/>
                    <a:pt x="39949" y="525262"/>
                  </a:cubicBezTo>
                  <a:cubicBezTo>
                    <a:pt x="39949" y="525262"/>
                    <a:pt x="39949" y="525262"/>
                    <a:pt x="38470" y="525262"/>
                  </a:cubicBezTo>
                  <a:cubicBezTo>
                    <a:pt x="38470" y="525262"/>
                    <a:pt x="38470" y="525262"/>
                    <a:pt x="38470" y="525262"/>
                  </a:cubicBezTo>
                  <a:cubicBezTo>
                    <a:pt x="36990" y="525262"/>
                    <a:pt x="35511" y="526741"/>
                    <a:pt x="32551" y="526741"/>
                  </a:cubicBezTo>
                  <a:cubicBezTo>
                    <a:pt x="32551" y="526741"/>
                    <a:pt x="32551" y="526741"/>
                    <a:pt x="31072" y="526741"/>
                  </a:cubicBezTo>
                  <a:cubicBezTo>
                    <a:pt x="31072" y="526741"/>
                    <a:pt x="31072" y="526741"/>
                    <a:pt x="29592" y="526741"/>
                  </a:cubicBezTo>
                  <a:cubicBezTo>
                    <a:pt x="28113" y="526741"/>
                    <a:pt x="26633" y="526741"/>
                    <a:pt x="25153" y="528221"/>
                  </a:cubicBezTo>
                  <a:cubicBezTo>
                    <a:pt x="25153" y="528221"/>
                    <a:pt x="23674" y="528221"/>
                    <a:pt x="23674" y="528221"/>
                  </a:cubicBezTo>
                  <a:cubicBezTo>
                    <a:pt x="22194" y="528221"/>
                    <a:pt x="20715" y="528221"/>
                    <a:pt x="19235" y="529701"/>
                  </a:cubicBezTo>
                  <a:cubicBezTo>
                    <a:pt x="17755" y="529701"/>
                    <a:pt x="17755" y="529701"/>
                    <a:pt x="16276" y="529701"/>
                  </a:cubicBezTo>
                  <a:cubicBezTo>
                    <a:pt x="16276" y="529701"/>
                    <a:pt x="16276" y="529701"/>
                    <a:pt x="16276" y="529701"/>
                  </a:cubicBezTo>
                  <a:cubicBezTo>
                    <a:pt x="14796" y="529701"/>
                    <a:pt x="13317"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0618" y="510466"/>
                    <a:pt x="35362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0" name="任意多边形: 形状 169"/>
            <p:cNvSpPr/>
            <p:nvPr/>
          </p:nvSpPr>
          <p:spPr>
            <a:xfrm>
              <a:off x="388841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1" name="任意多边形: 形状 170"/>
            <p:cNvSpPr/>
            <p:nvPr/>
          </p:nvSpPr>
          <p:spPr>
            <a:xfrm>
              <a:off x="375525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2" name="任意多边形: 形状 171"/>
            <p:cNvSpPr/>
            <p:nvPr/>
          </p:nvSpPr>
          <p:spPr>
            <a:xfrm>
              <a:off x="375525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3" name="任意多边形: 形状 172"/>
            <p:cNvSpPr/>
            <p:nvPr/>
          </p:nvSpPr>
          <p:spPr>
            <a:xfrm>
              <a:off x="375525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4" name="任意多边形: 形状 173"/>
            <p:cNvSpPr/>
            <p:nvPr/>
          </p:nvSpPr>
          <p:spPr>
            <a:xfrm>
              <a:off x="3533312" y="6685624"/>
              <a:ext cx="432046" cy="531180"/>
            </a:xfrm>
            <a:custGeom>
              <a:avLst/>
              <a:gdLst>
                <a:gd name="connsiteX0" fmla="*/ 110971 w 432046"/>
                <a:gd name="connsiteY0" fmla="*/ 79899 h 531180"/>
                <a:gd name="connsiteX1" fmla="*/ 85818 w 432046"/>
                <a:gd name="connsiteY1" fmla="*/ 235259 h 531180"/>
                <a:gd name="connsiteX2" fmla="*/ 85818 w 432046"/>
                <a:gd name="connsiteY2" fmla="*/ 235259 h 531180"/>
                <a:gd name="connsiteX3" fmla="*/ 85818 w 432046"/>
                <a:gd name="connsiteY3" fmla="*/ 235259 h 531180"/>
                <a:gd name="connsiteX4" fmla="*/ 85818 w 432046"/>
                <a:gd name="connsiteY4" fmla="*/ 235259 h 531180"/>
                <a:gd name="connsiteX5" fmla="*/ 38470 w 432046"/>
                <a:gd name="connsiteY5" fmla="*/ 531181 h 531180"/>
                <a:gd name="connsiteX6" fmla="*/ 150920 w 432046"/>
                <a:gd name="connsiteY6" fmla="*/ 531181 h 531180"/>
                <a:gd name="connsiteX7" fmla="*/ 223421 w 432046"/>
                <a:gd name="connsiteY7" fmla="*/ 81379 h 531180"/>
                <a:gd name="connsiteX8" fmla="*/ 223421 w 432046"/>
                <a:gd name="connsiteY8" fmla="*/ 81379 h 531180"/>
                <a:gd name="connsiteX9" fmla="*/ 223421 w 432046"/>
                <a:gd name="connsiteY9" fmla="*/ 81379 h 531180"/>
                <a:gd name="connsiteX10" fmla="*/ 223421 w 432046"/>
                <a:gd name="connsiteY10" fmla="*/ 81379 h 531180"/>
                <a:gd name="connsiteX11" fmla="*/ 223421 w 432046"/>
                <a:gd name="connsiteY11" fmla="*/ 81379 h 531180"/>
                <a:gd name="connsiteX12" fmla="*/ 223421 w 432046"/>
                <a:gd name="connsiteY12" fmla="*/ 81379 h 531180"/>
                <a:gd name="connsiteX13" fmla="*/ 223421 w 432046"/>
                <a:gd name="connsiteY13" fmla="*/ 81379 h 531180"/>
                <a:gd name="connsiteX14" fmla="*/ 223421 w 432046"/>
                <a:gd name="connsiteY14" fmla="*/ 81379 h 531180"/>
                <a:gd name="connsiteX15" fmla="*/ 223421 w 432046"/>
                <a:gd name="connsiteY15" fmla="*/ 81379 h 531180"/>
                <a:gd name="connsiteX16" fmla="*/ 223421 w 432046"/>
                <a:gd name="connsiteY16" fmla="*/ 81379 h 531180"/>
                <a:gd name="connsiteX17" fmla="*/ 226381 w 432046"/>
                <a:gd name="connsiteY17" fmla="*/ 79899 h 531180"/>
                <a:gd name="connsiteX18" fmla="*/ 229340 w 432046"/>
                <a:gd name="connsiteY18" fmla="*/ 78420 h 531180"/>
                <a:gd name="connsiteX19" fmla="*/ 340310 w 432046"/>
                <a:gd name="connsiteY19" fmla="*/ 20715 h 531180"/>
                <a:gd name="connsiteX20" fmla="*/ 340310 w 432046"/>
                <a:gd name="connsiteY20" fmla="*/ 20715 h 531180"/>
                <a:gd name="connsiteX21" fmla="*/ 344750 w 432046"/>
                <a:gd name="connsiteY21" fmla="*/ 19236 h 531180"/>
                <a:gd name="connsiteX22" fmla="*/ 344750 w 432046"/>
                <a:gd name="connsiteY22" fmla="*/ 19236 h 531180"/>
                <a:gd name="connsiteX23" fmla="*/ 359546 w 432046"/>
                <a:gd name="connsiteY23" fmla="*/ 14796 h 531180"/>
                <a:gd name="connsiteX24" fmla="*/ 359546 w 432046"/>
                <a:gd name="connsiteY24" fmla="*/ 14796 h 531180"/>
                <a:gd name="connsiteX25" fmla="*/ 363984 w 432046"/>
                <a:gd name="connsiteY25" fmla="*/ 13317 h 531180"/>
                <a:gd name="connsiteX26" fmla="*/ 365464 w 432046"/>
                <a:gd name="connsiteY26" fmla="*/ 13317 h 531180"/>
                <a:gd name="connsiteX27" fmla="*/ 368423 w 432046"/>
                <a:gd name="connsiteY27" fmla="*/ 11838 h 531180"/>
                <a:gd name="connsiteX28" fmla="*/ 371382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20 w 432046"/>
                <a:gd name="connsiteY32" fmla="*/ 7398 h 531180"/>
                <a:gd name="connsiteX33" fmla="*/ 386179 w 432046"/>
                <a:gd name="connsiteY33" fmla="*/ 7398 h 531180"/>
                <a:gd name="connsiteX34" fmla="*/ 386179 w 432046"/>
                <a:gd name="connsiteY34" fmla="*/ 7398 h 531180"/>
                <a:gd name="connsiteX35" fmla="*/ 392097 w 432046"/>
                <a:gd name="connsiteY35" fmla="*/ 5919 h 531180"/>
                <a:gd name="connsiteX36" fmla="*/ 393577 w 432046"/>
                <a:gd name="connsiteY36" fmla="*/ 5919 h 531180"/>
                <a:gd name="connsiteX37" fmla="*/ 393577 w 432046"/>
                <a:gd name="connsiteY37" fmla="*/ 5919 h 531180"/>
                <a:gd name="connsiteX38" fmla="*/ 399495 w 432046"/>
                <a:gd name="connsiteY38" fmla="*/ 4440 h 531180"/>
                <a:gd name="connsiteX39" fmla="*/ 400975 w 432046"/>
                <a:gd name="connsiteY39" fmla="*/ 4440 h 531180"/>
                <a:gd name="connsiteX40" fmla="*/ 402454 w 432046"/>
                <a:gd name="connsiteY40" fmla="*/ 4440 h 531180"/>
                <a:gd name="connsiteX41" fmla="*/ 406893 w 432046"/>
                <a:gd name="connsiteY41" fmla="*/ 2959 h 531180"/>
                <a:gd name="connsiteX42" fmla="*/ 408373 w 432046"/>
                <a:gd name="connsiteY42" fmla="*/ 2959 h 531180"/>
                <a:gd name="connsiteX43" fmla="*/ 412812 w 432046"/>
                <a:gd name="connsiteY43" fmla="*/ 1480 h 531180"/>
                <a:gd name="connsiteX44" fmla="*/ 415771 w 432046"/>
                <a:gd name="connsiteY44" fmla="*/ 1480 h 531180"/>
                <a:gd name="connsiteX45" fmla="*/ 415771 w 432046"/>
                <a:gd name="connsiteY45" fmla="*/ 1480 h 531180"/>
                <a:gd name="connsiteX46" fmla="*/ 420210 w 432046"/>
                <a:gd name="connsiteY46" fmla="*/ 1480 h 531180"/>
                <a:gd name="connsiteX47" fmla="*/ 420210 w 432046"/>
                <a:gd name="connsiteY47" fmla="*/ 1480 h 531180"/>
                <a:gd name="connsiteX48" fmla="*/ 420210 w 432046"/>
                <a:gd name="connsiteY48" fmla="*/ 1480 h 531180"/>
                <a:gd name="connsiteX49" fmla="*/ 432047 w 432046"/>
                <a:gd name="connsiteY49" fmla="*/ 0 h 531180"/>
                <a:gd name="connsiteX50" fmla="*/ 432047 w 432046"/>
                <a:gd name="connsiteY50" fmla="*/ 0 h 531180"/>
                <a:gd name="connsiteX51" fmla="*/ 1479 w 432046"/>
                <a:gd name="connsiteY51" fmla="*/ 0 h 531180"/>
                <a:gd name="connsiteX52" fmla="*/ 0 w 432046"/>
                <a:gd name="connsiteY52" fmla="*/ 2959 h 531180"/>
                <a:gd name="connsiteX53" fmla="*/ 110971 w 432046"/>
                <a:gd name="connsiteY53" fmla="*/ 79899 h 531180"/>
                <a:gd name="connsiteX54" fmla="*/ 110971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79899"/>
                  </a:moveTo>
                  <a:lnTo>
                    <a:pt x="85818" y="235259"/>
                  </a:lnTo>
                  <a:cubicBezTo>
                    <a:pt x="85818" y="235259"/>
                    <a:pt x="85818" y="235259"/>
                    <a:pt x="85818" y="235259"/>
                  </a:cubicBezTo>
                  <a:lnTo>
                    <a:pt x="85818" y="235259"/>
                  </a:lnTo>
                  <a:lnTo>
                    <a:pt x="85818" y="235259"/>
                  </a:lnTo>
                  <a:lnTo>
                    <a:pt x="38470" y="531181"/>
                  </a:lnTo>
                  <a:lnTo>
                    <a:pt x="150920"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lnTo>
                    <a:pt x="223421" y="81379"/>
                  </a:lnTo>
                  <a:lnTo>
                    <a:pt x="223421" y="81379"/>
                  </a:lnTo>
                  <a:lnTo>
                    <a:pt x="223421" y="81379"/>
                  </a:lnTo>
                  <a:lnTo>
                    <a:pt x="226381" y="79899"/>
                  </a:lnTo>
                  <a:cubicBezTo>
                    <a:pt x="227860" y="79899"/>
                    <a:pt x="227860" y="78420"/>
                    <a:pt x="229340" y="78420"/>
                  </a:cubicBezTo>
                  <a:cubicBezTo>
                    <a:pt x="263371" y="54746"/>
                    <a:pt x="300361" y="35511"/>
                    <a:pt x="340310" y="20715"/>
                  </a:cubicBezTo>
                  <a:cubicBezTo>
                    <a:pt x="340310" y="20715"/>
                    <a:pt x="340310" y="20715"/>
                    <a:pt x="340310" y="20715"/>
                  </a:cubicBezTo>
                  <a:cubicBezTo>
                    <a:pt x="341790" y="20715"/>
                    <a:pt x="343270" y="19236"/>
                    <a:pt x="344750" y="19236"/>
                  </a:cubicBezTo>
                  <a:cubicBezTo>
                    <a:pt x="344750" y="19236"/>
                    <a:pt x="344750" y="19236"/>
                    <a:pt x="344750" y="19236"/>
                  </a:cubicBezTo>
                  <a:cubicBezTo>
                    <a:pt x="349188" y="17756"/>
                    <a:pt x="355107" y="16276"/>
                    <a:pt x="359546" y="14796"/>
                  </a:cubicBezTo>
                  <a:cubicBezTo>
                    <a:pt x="359546" y="14796"/>
                    <a:pt x="359546" y="14796"/>
                    <a:pt x="359546" y="14796"/>
                  </a:cubicBezTo>
                  <a:cubicBezTo>
                    <a:pt x="361025" y="14796"/>
                    <a:pt x="362505" y="13317"/>
                    <a:pt x="363984" y="13317"/>
                  </a:cubicBezTo>
                  <a:cubicBezTo>
                    <a:pt x="363984" y="13317"/>
                    <a:pt x="365464" y="13317"/>
                    <a:pt x="365464" y="13317"/>
                  </a:cubicBezTo>
                  <a:cubicBezTo>
                    <a:pt x="366944" y="13317"/>
                    <a:pt x="368423" y="13317"/>
                    <a:pt x="368423" y="11838"/>
                  </a:cubicBezTo>
                  <a:cubicBezTo>
                    <a:pt x="369903" y="11838"/>
                    <a:pt x="369903" y="11838"/>
                    <a:pt x="371382" y="11838"/>
                  </a:cubicBezTo>
                  <a:cubicBezTo>
                    <a:pt x="372862" y="11838"/>
                    <a:pt x="372862" y="11838"/>
                    <a:pt x="374342" y="10357"/>
                  </a:cubicBezTo>
                  <a:cubicBezTo>
                    <a:pt x="375822" y="10357"/>
                    <a:pt x="375822" y="10357"/>
                    <a:pt x="377301" y="10357"/>
                  </a:cubicBezTo>
                  <a:cubicBezTo>
                    <a:pt x="378780" y="10357"/>
                    <a:pt x="378780" y="10357"/>
                    <a:pt x="380260" y="8878"/>
                  </a:cubicBezTo>
                  <a:cubicBezTo>
                    <a:pt x="381740" y="8878"/>
                    <a:pt x="381740" y="8878"/>
                    <a:pt x="383220" y="7398"/>
                  </a:cubicBezTo>
                  <a:cubicBezTo>
                    <a:pt x="384699" y="7398"/>
                    <a:pt x="384699" y="7398"/>
                    <a:pt x="386179" y="7398"/>
                  </a:cubicBezTo>
                  <a:cubicBezTo>
                    <a:pt x="386179" y="7398"/>
                    <a:pt x="386179" y="7398"/>
                    <a:pt x="386179" y="7398"/>
                  </a:cubicBezTo>
                  <a:cubicBezTo>
                    <a:pt x="387658" y="7398"/>
                    <a:pt x="390618" y="5919"/>
                    <a:pt x="392097" y="5919"/>
                  </a:cubicBezTo>
                  <a:cubicBezTo>
                    <a:pt x="392097" y="5919"/>
                    <a:pt x="392097" y="5919"/>
                    <a:pt x="393577" y="5919"/>
                  </a:cubicBezTo>
                  <a:cubicBezTo>
                    <a:pt x="393577" y="5919"/>
                    <a:pt x="393577" y="5919"/>
                    <a:pt x="393577" y="5919"/>
                  </a:cubicBezTo>
                  <a:cubicBezTo>
                    <a:pt x="395056" y="5919"/>
                    <a:pt x="396536" y="4440"/>
                    <a:pt x="399495" y="4440"/>
                  </a:cubicBezTo>
                  <a:cubicBezTo>
                    <a:pt x="399495" y="4440"/>
                    <a:pt x="399495" y="4440"/>
                    <a:pt x="400975" y="4440"/>
                  </a:cubicBezTo>
                  <a:cubicBezTo>
                    <a:pt x="400975" y="4440"/>
                    <a:pt x="400975" y="4440"/>
                    <a:pt x="402454" y="4440"/>
                  </a:cubicBezTo>
                  <a:cubicBezTo>
                    <a:pt x="403934" y="4440"/>
                    <a:pt x="405414" y="4440"/>
                    <a:pt x="406893" y="2959"/>
                  </a:cubicBezTo>
                  <a:cubicBezTo>
                    <a:pt x="406893" y="2959"/>
                    <a:pt x="408373" y="2959"/>
                    <a:pt x="408373" y="2959"/>
                  </a:cubicBezTo>
                  <a:cubicBezTo>
                    <a:pt x="409852" y="2959"/>
                    <a:pt x="411332" y="2959"/>
                    <a:pt x="412812" y="1480"/>
                  </a:cubicBezTo>
                  <a:cubicBezTo>
                    <a:pt x="414291" y="1480"/>
                    <a:pt x="414291" y="1480"/>
                    <a:pt x="415771" y="1480"/>
                  </a:cubicBezTo>
                  <a:cubicBezTo>
                    <a:pt x="415771" y="1480"/>
                    <a:pt x="415771" y="1480"/>
                    <a:pt x="415771" y="1480"/>
                  </a:cubicBezTo>
                  <a:cubicBezTo>
                    <a:pt x="417250" y="1480"/>
                    <a:pt x="418730" y="1480"/>
                    <a:pt x="420210" y="1480"/>
                  </a:cubicBezTo>
                  <a:cubicBezTo>
                    <a:pt x="420210" y="1480"/>
                    <a:pt x="420210" y="1480"/>
                    <a:pt x="420210" y="1480"/>
                  </a:cubicBezTo>
                  <a:cubicBezTo>
                    <a:pt x="420210" y="1480"/>
                    <a:pt x="420210" y="1480"/>
                    <a:pt x="420210" y="1480"/>
                  </a:cubicBezTo>
                  <a:cubicBezTo>
                    <a:pt x="424649" y="1480"/>
                    <a:pt x="427608" y="0"/>
                    <a:pt x="432047" y="0"/>
                  </a:cubicBezTo>
                  <a:cubicBezTo>
                    <a:pt x="432047" y="0"/>
                    <a:pt x="432047" y="0"/>
                    <a:pt x="432047" y="0"/>
                  </a:cubicBezTo>
                  <a:lnTo>
                    <a:pt x="1479" y="0"/>
                  </a:lnTo>
                  <a:cubicBezTo>
                    <a:pt x="0" y="0"/>
                    <a:pt x="0" y="1480"/>
                    <a:pt x="0" y="2959"/>
                  </a:cubicBezTo>
                  <a:cubicBezTo>
                    <a:pt x="39949" y="20715"/>
                    <a:pt x="76940"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5" name="任意多边形: 形状 174"/>
            <p:cNvSpPr/>
            <p:nvPr/>
          </p:nvSpPr>
          <p:spPr>
            <a:xfrm>
              <a:off x="375525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6" name="任意多边形: 形状 175"/>
            <p:cNvSpPr/>
            <p:nvPr/>
          </p:nvSpPr>
          <p:spPr>
            <a:xfrm>
              <a:off x="325070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7" name="任意多边形: 形状 176"/>
            <p:cNvSpPr/>
            <p:nvPr/>
          </p:nvSpPr>
          <p:spPr>
            <a:xfrm>
              <a:off x="325070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8" name="任意多边形: 形状 177"/>
            <p:cNvSpPr/>
            <p:nvPr/>
          </p:nvSpPr>
          <p:spPr>
            <a:xfrm>
              <a:off x="325070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79" name="任意多边形: 形状 178"/>
            <p:cNvSpPr/>
            <p:nvPr/>
          </p:nvSpPr>
          <p:spPr>
            <a:xfrm>
              <a:off x="3027285" y="6682665"/>
              <a:ext cx="432046" cy="531180"/>
            </a:xfrm>
            <a:custGeom>
              <a:avLst/>
              <a:gdLst>
                <a:gd name="connsiteX0" fmla="*/ 110971 w 432046"/>
                <a:gd name="connsiteY0" fmla="*/ 451282 h 531180"/>
                <a:gd name="connsiteX1" fmla="*/ 85817 w 432046"/>
                <a:gd name="connsiteY1" fmla="*/ 295922 h 531180"/>
                <a:gd name="connsiteX2" fmla="*/ 85817 w 432046"/>
                <a:gd name="connsiteY2" fmla="*/ 295922 h 531180"/>
                <a:gd name="connsiteX3" fmla="*/ 85817 w 432046"/>
                <a:gd name="connsiteY3" fmla="*/ 295922 h 531180"/>
                <a:gd name="connsiteX4" fmla="*/ 85817 w 432046"/>
                <a:gd name="connsiteY4" fmla="*/ 295922 h 531180"/>
                <a:gd name="connsiteX5" fmla="*/ 38470 w 432046"/>
                <a:gd name="connsiteY5" fmla="*/ 0 h 531180"/>
                <a:gd name="connsiteX6" fmla="*/ 150920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0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49 w 432046"/>
                <a:gd name="connsiteY21" fmla="*/ 511945 h 531180"/>
                <a:gd name="connsiteX22" fmla="*/ 344749 w 432046"/>
                <a:gd name="connsiteY22" fmla="*/ 511945 h 531180"/>
                <a:gd name="connsiteX23" fmla="*/ 359545 w 432046"/>
                <a:gd name="connsiteY23" fmla="*/ 516384 h 531180"/>
                <a:gd name="connsiteX24" fmla="*/ 359545 w 432046"/>
                <a:gd name="connsiteY24" fmla="*/ 516384 h 531180"/>
                <a:gd name="connsiteX25" fmla="*/ 363984 w 432046"/>
                <a:gd name="connsiteY25" fmla="*/ 517864 h 531180"/>
                <a:gd name="connsiteX26" fmla="*/ 365464 w 432046"/>
                <a:gd name="connsiteY26" fmla="*/ 517864 h 531180"/>
                <a:gd name="connsiteX27" fmla="*/ 368423 w 432046"/>
                <a:gd name="connsiteY27" fmla="*/ 519343 h 531180"/>
                <a:gd name="connsiteX28" fmla="*/ 371382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19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4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79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7" y="295922"/>
                  </a:lnTo>
                  <a:cubicBezTo>
                    <a:pt x="85817" y="295922"/>
                    <a:pt x="85817" y="295922"/>
                    <a:pt x="85817" y="295922"/>
                  </a:cubicBezTo>
                  <a:lnTo>
                    <a:pt x="85817" y="295922"/>
                  </a:lnTo>
                  <a:lnTo>
                    <a:pt x="85817" y="295922"/>
                  </a:lnTo>
                  <a:lnTo>
                    <a:pt x="38470" y="0"/>
                  </a:lnTo>
                  <a:lnTo>
                    <a:pt x="150920"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0"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70" y="511945"/>
                    <a:pt x="344749" y="511945"/>
                  </a:cubicBezTo>
                  <a:cubicBezTo>
                    <a:pt x="344749" y="511945"/>
                    <a:pt x="344749" y="511945"/>
                    <a:pt x="344749" y="511945"/>
                  </a:cubicBezTo>
                  <a:cubicBezTo>
                    <a:pt x="349188" y="513425"/>
                    <a:pt x="355107" y="514905"/>
                    <a:pt x="359545" y="516384"/>
                  </a:cubicBezTo>
                  <a:cubicBezTo>
                    <a:pt x="359545" y="516384"/>
                    <a:pt x="359545" y="516384"/>
                    <a:pt x="359545" y="516384"/>
                  </a:cubicBezTo>
                  <a:cubicBezTo>
                    <a:pt x="361025" y="516384"/>
                    <a:pt x="362505" y="517864"/>
                    <a:pt x="363984" y="517864"/>
                  </a:cubicBezTo>
                  <a:cubicBezTo>
                    <a:pt x="363984" y="517864"/>
                    <a:pt x="365464" y="517864"/>
                    <a:pt x="365464" y="517864"/>
                  </a:cubicBezTo>
                  <a:cubicBezTo>
                    <a:pt x="366944" y="517864"/>
                    <a:pt x="368423" y="517864"/>
                    <a:pt x="368423" y="519343"/>
                  </a:cubicBezTo>
                  <a:cubicBezTo>
                    <a:pt x="369903" y="519343"/>
                    <a:pt x="369903" y="519343"/>
                    <a:pt x="371382" y="519343"/>
                  </a:cubicBezTo>
                  <a:cubicBezTo>
                    <a:pt x="372862" y="519343"/>
                    <a:pt x="372862" y="519343"/>
                    <a:pt x="374342" y="520823"/>
                  </a:cubicBezTo>
                  <a:cubicBezTo>
                    <a:pt x="375821" y="520823"/>
                    <a:pt x="375821" y="520823"/>
                    <a:pt x="377301" y="520823"/>
                  </a:cubicBezTo>
                  <a:cubicBezTo>
                    <a:pt x="378780" y="520823"/>
                    <a:pt x="378780" y="520823"/>
                    <a:pt x="380260" y="522303"/>
                  </a:cubicBezTo>
                  <a:cubicBezTo>
                    <a:pt x="381740" y="522303"/>
                    <a:pt x="381740" y="522303"/>
                    <a:pt x="383219" y="523782"/>
                  </a:cubicBezTo>
                  <a:cubicBezTo>
                    <a:pt x="384699" y="523782"/>
                    <a:pt x="384699" y="523782"/>
                    <a:pt x="386179" y="523782"/>
                  </a:cubicBezTo>
                  <a:cubicBezTo>
                    <a:pt x="386179" y="523782"/>
                    <a:pt x="386179" y="523782"/>
                    <a:pt x="386179" y="523782"/>
                  </a:cubicBezTo>
                  <a:cubicBezTo>
                    <a:pt x="387658" y="523782"/>
                    <a:pt x="390617" y="525262"/>
                    <a:pt x="392097" y="525262"/>
                  </a:cubicBezTo>
                  <a:cubicBezTo>
                    <a:pt x="392097" y="525262"/>
                    <a:pt x="392097" y="525262"/>
                    <a:pt x="393577" y="525262"/>
                  </a:cubicBezTo>
                  <a:cubicBezTo>
                    <a:pt x="393577" y="525262"/>
                    <a:pt x="393577" y="525262"/>
                    <a:pt x="393577" y="525262"/>
                  </a:cubicBezTo>
                  <a:cubicBezTo>
                    <a:pt x="395056" y="525262"/>
                    <a:pt x="396536" y="526741"/>
                    <a:pt x="399495" y="526741"/>
                  </a:cubicBezTo>
                  <a:cubicBezTo>
                    <a:pt x="399495" y="526741"/>
                    <a:pt x="399495" y="526741"/>
                    <a:pt x="400975" y="526741"/>
                  </a:cubicBezTo>
                  <a:cubicBezTo>
                    <a:pt x="400975" y="526741"/>
                    <a:pt x="400975" y="526741"/>
                    <a:pt x="402454" y="526741"/>
                  </a:cubicBezTo>
                  <a:cubicBezTo>
                    <a:pt x="403934" y="526741"/>
                    <a:pt x="405414" y="526741"/>
                    <a:pt x="406893" y="528221"/>
                  </a:cubicBezTo>
                  <a:cubicBezTo>
                    <a:pt x="406893" y="528221"/>
                    <a:pt x="408373" y="528221"/>
                    <a:pt x="408373" y="528221"/>
                  </a:cubicBezTo>
                  <a:cubicBezTo>
                    <a:pt x="409852" y="528221"/>
                    <a:pt x="411332" y="528221"/>
                    <a:pt x="412812" y="529701"/>
                  </a:cubicBezTo>
                  <a:cubicBezTo>
                    <a:pt x="414291" y="529701"/>
                    <a:pt x="414291" y="529701"/>
                    <a:pt x="415771" y="529701"/>
                  </a:cubicBezTo>
                  <a:cubicBezTo>
                    <a:pt x="415771" y="529701"/>
                    <a:pt x="415771" y="529701"/>
                    <a:pt x="415771" y="529701"/>
                  </a:cubicBezTo>
                  <a:cubicBezTo>
                    <a:pt x="417250" y="529701"/>
                    <a:pt x="418730"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79" y="531180"/>
                  </a:lnTo>
                  <a:cubicBezTo>
                    <a:pt x="0" y="531180"/>
                    <a:pt x="0" y="529701"/>
                    <a:pt x="0" y="528221"/>
                  </a:cubicBezTo>
                  <a:cubicBezTo>
                    <a:pt x="41429" y="510466"/>
                    <a:pt x="78419"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0" name="任意多边形: 形状 179"/>
            <p:cNvSpPr/>
            <p:nvPr/>
          </p:nvSpPr>
          <p:spPr>
            <a:xfrm>
              <a:off x="325070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1" name="任意多边形: 形状 180"/>
            <p:cNvSpPr/>
            <p:nvPr/>
          </p:nvSpPr>
          <p:spPr>
            <a:xfrm>
              <a:off x="338387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2" name="任意多边形: 形状 181"/>
            <p:cNvSpPr/>
            <p:nvPr/>
          </p:nvSpPr>
          <p:spPr>
            <a:xfrm>
              <a:off x="338387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3" name="任意多边形: 形状 182"/>
            <p:cNvSpPr/>
            <p:nvPr/>
          </p:nvSpPr>
          <p:spPr>
            <a:xfrm>
              <a:off x="338387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4" name="任意多边形: 形状 183"/>
            <p:cNvSpPr/>
            <p:nvPr/>
          </p:nvSpPr>
          <p:spPr>
            <a:xfrm>
              <a:off x="3173766" y="6685624"/>
              <a:ext cx="432046" cy="531180"/>
            </a:xfrm>
            <a:custGeom>
              <a:avLst/>
              <a:gdLst>
                <a:gd name="connsiteX0" fmla="*/ 321076 w 432046"/>
                <a:gd name="connsiteY0" fmla="*/ 79899 h 531180"/>
                <a:gd name="connsiteX1" fmla="*/ 346229 w 432046"/>
                <a:gd name="connsiteY1" fmla="*/ 235259 h 531180"/>
                <a:gd name="connsiteX2" fmla="*/ 346229 w 432046"/>
                <a:gd name="connsiteY2" fmla="*/ 235259 h 531180"/>
                <a:gd name="connsiteX3" fmla="*/ 346229 w 432046"/>
                <a:gd name="connsiteY3" fmla="*/ 235259 h 531180"/>
                <a:gd name="connsiteX4" fmla="*/ 346229 w 432046"/>
                <a:gd name="connsiteY4" fmla="*/ 235259 h 531180"/>
                <a:gd name="connsiteX5" fmla="*/ 393577 w 432046"/>
                <a:gd name="connsiteY5" fmla="*/ 531181 h 531180"/>
                <a:gd name="connsiteX6" fmla="*/ 281126 w 432046"/>
                <a:gd name="connsiteY6" fmla="*/ 531181 h 531180"/>
                <a:gd name="connsiteX7" fmla="*/ 208625 w 432046"/>
                <a:gd name="connsiteY7" fmla="*/ 81379 h 531180"/>
                <a:gd name="connsiteX8" fmla="*/ 208625 w 432046"/>
                <a:gd name="connsiteY8" fmla="*/ 81379 h 531180"/>
                <a:gd name="connsiteX9" fmla="*/ 208625 w 432046"/>
                <a:gd name="connsiteY9" fmla="*/ 81379 h 531180"/>
                <a:gd name="connsiteX10" fmla="*/ 208625 w 432046"/>
                <a:gd name="connsiteY10" fmla="*/ 81379 h 531180"/>
                <a:gd name="connsiteX11" fmla="*/ 208625 w 432046"/>
                <a:gd name="connsiteY11" fmla="*/ 81379 h 531180"/>
                <a:gd name="connsiteX12" fmla="*/ 208625 w 432046"/>
                <a:gd name="connsiteY12" fmla="*/ 81379 h 531180"/>
                <a:gd name="connsiteX13" fmla="*/ 208625 w 432046"/>
                <a:gd name="connsiteY13" fmla="*/ 81379 h 531180"/>
                <a:gd name="connsiteX14" fmla="*/ 208625 w 432046"/>
                <a:gd name="connsiteY14" fmla="*/ 81379 h 531180"/>
                <a:gd name="connsiteX15" fmla="*/ 208625 w 432046"/>
                <a:gd name="connsiteY15" fmla="*/ 81379 h 531180"/>
                <a:gd name="connsiteX16" fmla="*/ 208625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3 w 432046"/>
                <a:gd name="connsiteY27" fmla="*/ 11838 h 531180"/>
                <a:gd name="connsiteX28" fmla="*/ 60664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49 w 432046"/>
                <a:gd name="connsiteY35" fmla="*/ 5919 h 531180"/>
                <a:gd name="connsiteX36" fmla="*/ 38470 w 432046"/>
                <a:gd name="connsiteY36" fmla="*/ 5919 h 531180"/>
                <a:gd name="connsiteX37" fmla="*/ 38470 w 432046"/>
                <a:gd name="connsiteY37" fmla="*/ 5919 h 531180"/>
                <a:gd name="connsiteX38" fmla="*/ 32551 w 432046"/>
                <a:gd name="connsiteY38" fmla="*/ 4440 h 531180"/>
                <a:gd name="connsiteX39" fmla="*/ 31072 w 432046"/>
                <a:gd name="connsiteY39" fmla="*/ 4440 h 531180"/>
                <a:gd name="connsiteX40" fmla="*/ 29592 w 432046"/>
                <a:gd name="connsiteY40" fmla="*/ 4440 h 531180"/>
                <a:gd name="connsiteX41" fmla="*/ 25153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7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29" y="235259"/>
                  </a:lnTo>
                  <a:cubicBezTo>
                    <a:pt x="346229" y="235259"/>
                    <a:pt x="346229" y="235259"/>
                    <a:pt x="346229" y="235259"/>
                  </a:cubicBezTo>
                  <a:lnTo>
                    <a:pt x="346229" y="235259"/>
                  </a:lnTo>
                  <a:lnTo>
                    <a:pt x="346229" y="235259"/>
                  </a:lnTo>
                  <a:lnTo>
                    <a:pt x="393577" y="531181"/>
                  </a:lnTo>
                  <a:lnTo>
                    <a:pt x="281126" y="531181"/>
                  </a:lnTo>
                  <a:lnTo>
                    <a:pt x="208625" y="81379"/>
                  </a:lnTo>
                  <a:lnTo>
                    <a:pt x="208625" y="81379"/>
                  </a:lnTo>
                  <a:cubicBezTo>
                    <a:pt x="208625" y="81379"/>
                    <a:pt x="208625" y="81379"/>
                    <a:pt x="208625" y="81379"/>
                  </a:cubicBezTo>
                  <a:lnTo>
                    <a:pt x="208625" y="81379"/>
                  </a:lnTo>
                  <a:cubicBezTo>
                    <a:pt x="208625" y="81379"/>
                    <a:pt x="208625" y="81379"/>
                    <a:pt x="208625" y="81379"/>
                  </a:cubicBezTo>
                  <a:lnTo>
                    <a:pt x="208625" y="81379"/>
                  </a:lnTo>
                  <a:lnTo>
                    <a:pt x="208625" y="81379"/>
                  </a:lnTo>
                  <a:lnTo>
                    <a:pt x="208625" y="81379"/>
                  </a:lnTo>
                  <a:lnTo>
                    <a:pt x="208625" y="81379"/>
                  </a:lnTo>
                  <a:lnTo>
                    <a:pt x="208625" y="81379"/>
                  </a:lnTo>
                  <a:lnTo>
                    <a:pt x="205666" y="79899"/>
                  </a:lnTo>
                  <a:cubicBezTo>
                    <a:pt x="204186" y="79899"/>
                    <a:pt x="204186" y="78420"/>
                    <a:pt x="202707" y="78420"/>
                  </a:cubicBezTo>
                  <a:cubicBezTo>
                    <a:pt x="168676" y="54746"/>
                    <a:pt x="131685"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1" y="14796"/>
                    <a:pt x="69542" y="13317"/>
                    <a:pt x="68062" y="13317"/>
                  </a:cubicBezTo>
                  <a:cubicBezTo>
                    <a:pt x="68062" y="13317"/>
                    <a:pt x="66583" y="13317"/>
                    <a:pt x="66583" y="13317"/>
                  </a:cubicBezTo>
                  <a:cubicBezTo>
                    <a:pt x="65103" y="13317"/>
                    <a:pt x="63623" y="13317"/>
                    <a:pt x="63623" y="11838"/>
                  </a:cubicBezTo>
                  <a:cubicBezTo>
                    <a:pt x="62144" y="11838"/>
                    <a:pt x="62144" y="11838"/>
                    <a:pt x="60664" y="11838"/>
                  </a:cubicBezTo>
                  <a:cubicBezTo>
                    <a:pt x="59184" y="11838"/>
                    <a:pt x="59184" y="11838"/>
                    <a:pt x="57705" y="10357"/>
                  </a:cubicBezTo>
                  <a:cubicBezTo>
                    <a:pt x="56225" y="10357"/>
                    <a:pt x="56225" y="10357"/>
                    <a:pt x="54746" y="10357"/>
                  </a:cubicBezTo>
                  <a:cubicBezTo>
                    <a:pt x="53266" y="10357"/>
                    <a:pt x="53266" y="10357"/>
                    <a:pt x="51786" y="8878"/>
                  </a:cubicBezTo>
                  <a:cubicBezTo>
                    <a:pt x="50307" y="8878"/>
                    <a:pt x="50307" y="8878"/>
                    <a:pt x="48827" y="7398"/>
                  </a:cubicBezTo>
                  <a:cubicBezTo>
                    <a:pt x="47348" y="7398"/>
                    <a:pt x="47348" y="7398"/>
                    <a:pt x="45868" y="7398"/>
                  </a:cubicBezTo>
                  <a:cubicBezTo>
                    <a:pt x="45868" y="7398"/>
                    <a:pt x="45868" y="7398"/>
                    <a:pt x="45868" y="7398"/>
                  </a:cubicBezTo>
                  <a:cubicBezTo>
                    <a:pt x="44388" y="7398"/>
                    <a:pt x="41429" y="5919"/>
                    <a:pt x="39949" y="5919"/>
                  </a:cubicBezTo>
                  <a:cubicBezTo>
                    <a:pt x="39949" y="5919"/>
                    <a:pt x="39949" y="5919"/>
                    <a:pt x="38470" y="5919"/>
                  </a:cubicBezTo>
                  <a:cubicBezTo>
                    <a:pt x="38470" y="5919"/>
                    <a:pt x="38470" y="5919"/>
                    <a:pt x="38470" y="5919"/>
                  </a:cubicBezTo>
                  <a:cubicBezTo>
                    <a:pt x="36990" y="5919"/>
                    <a:pt x="35511" y="4440"/>
                    <a:pt x="32551" y="4440"/>
                  </a:cubicBezTo>
                  <a:cubicBezTo>
                    <a:pt x="32551" y="4440"/>
                    <a:pt x="32551" y="4440"/>
                    <a:pt x="31072" y="4440"/>
                  </a:cubicBezTo>
                  <a:cubicBezTo>
                    <a:pt x="31072" y="4440"/>
                    <a:pt x="31072" y="4440"/>
                    <a:pt x="29592" y="4440"/>
                  </a:cubicBezTo>
                  <a:cubicBezTo>
                    <a:pt x="28113" y="4440"/>
                    <a:pt x="26633" y="4440"/>
                    <a:pt x="25153" y="2959"/>
                  </a:cubicBezTo>
                  <a:cubicBezTo>
                    <a:pt x="25153" y="2959"/>
                    <a:pt x="23674" y="2959"/>
                    <a:pt x="23674" y="2959"/>
                  </a:cubicBezTo>
                  <a:cubicBezTo>
                    <a:pt x="22194" y="2959"/>
                    <a:pt x="20714" y="2959"/>
                    <a:pt x="19235" y="1480"/>
                  </a:cubicBezTo>
                  <a:cubicBezTo>
                    <a:pt x="17755" y="1480"/>
                    <a:pt x="17755" y="1480"/>
                    <a:pt x="16276" y="1480"/>
                  </a:cubicBezTo>
                  <a:cubicBezTo>
                    <a:pt x="16276" y="1480"/>
                    <a:pt x="16276" y="1480"/>
                    <a:pt x="16276" y="1480"/>
                  </a:cubicBezTo>
                  <a:cubicBezTo>
                    <a:pt x="14796" y="1480"/>
                    <a:pt x="13316"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7" y="0"/>
                    <a:pt x="432047" y="1480"/>
                    <a:pt x="432047" y="2959"/>
                  </a:cubicBezTo>
                  <a:cubicBezTo>
                    <a:pt x="392097" y="20715"/>
                    <a:pt x="355107"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5" name="任意多边形: 形状 184"/>
            <p:cNvSpPr/>
            <p:nvPr/>
          </p:nvSpPr>
          <p:spPr>
            <a:xfrm>
              <a:off x="338387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6" name="任意多边形: 形状 185"/>
            <p:cNvSpPr/>
            <p:nvPr/>
          </p:nvSpPr>
          <p:spPr>
            <a:xfrm>
              <a:off x="2880803"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7" name="任意多边形: 形状 186"/>
            <p:cNvSpPr/>
            <p:nvPr/>
          </p:nvSpPr>
          <p:spPr>
            <a:xfrm>
              <a:off x="2880803"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8" name="任意多边形: 形状 187"/>
            <p:cNvSpPr/>
            <p:nvPr/>
          </p:nvSpPr>
          <p:spPr>
            <a:xfrm>
              <a:off x="2880803"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89" name="任意多边形: 形状 188"/>
            <p:cNvSpPr/>
            <p:nvPr/>
          </p:nvSpPr>
          <p:spPr>
            <a:xfrm>
              <a:off x="2670699" y="6682665"/>
              <a:ext cx="432046" cy="531180"/>
            </a:xfrm>
            <a:custGeom>
              <a:avLst/>
              <a:gdLst>
                <a:gd name="connsiteX0" fmla="*/ 321076 w 432046"/>
                <a:gd name="connsiteY0" fmla="*/ 451282 h 531180"/>
                <a:gd name="connsiteX1" fmla="*/ 346229 w 432046"/>
                <a:gd name="connsiteY1" fmla="*/ 295922 h 531180"/>
                <a:gd name="connsiteX2" fmla="*/ 346229 w 432046"/>
                <a:gd name="connsiteY2" fmla="*/ 295922 h 531180"/>
                <a:gd name="connsiteX3" fmla="*/ 346229 w 432046"/>
                <a:gd name="connsiteY3" fmla="*/ 295922 h 531180"/>
                <a:gd name="connsiteX4" fmla="*/ 346229 w 432046"/>
                <a:gd name="connsiteY4" fmla="*/ 295922 h 531180"/>
                <a:gd name="connsiteX5" fmla="*/ 393577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49 w 432046"/>
                <a:gd name="connsiteY35" fmla="*/ 525262 h 531180"/>
                <a:gd name="connsiteX36" fmla="*/ 38470 w 432046"/>
                <a:gd name="connsiteY36" fmla="*/ 525262 h 531180"/>
                <a:gd name="connsiteX37" fmla="*/ 38470 w 432046"/>
                <a:gd name="connsiteY37" fmla="*/ 525262 h 531180"/>
                <a:gd name="connsiteX38" fmla="*/ 32551 w 432046"/>
                <a:gd name="connsiteY38" fmla="*/ 526741 h 531180"/>
                <a:gd name="connsiteX39" fmla="*/ 31072 w 432046"/>
                <a:gd name="connsiteY39" fmla="*/ 526741 h 531180"/>
                <a:gd name="connsiteX40" fmla="*/ 29592 w 432046"/>
                <a:gd name="connsiteY40" fmla="*/ 526741 h 531180"/>
                <a:gd name="connsiteX41" fmla="*/ 25153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29" y="295922"/>
                  </a:lnTo>
                  <a:cubicBezTo>
                    <a:pt x="346229" y="295922"/>
                    <a:pt x="346229" y="295922"/>
                    <a:pt x="346229" y="295922"/>
                  </a:cubicBezTo>
                  <a:lnTo>
                    <a:pt x="346229" y="295922"/>
                  </a:lnTo>
                  <a:lnTo>
                    <a:pt x="346229" y="295922"/>
                  </a:lnTo>
                  <a:lnTo>
                    <a:pt x="393577" y="0"/>
                  </a:lnTo>
                  <a:lnTo>
                    <a:pt x="281126" y="0"/>
                  </a:lnTo>
                  <a:lnTo>
                    <a:pt x="208625" y="449801"/>
                  </a:lnTo>
                  <a:lnTo>
                    <a:pt x="208625" y="449801"/>
                  </a:lnTo>
                  <a:cubicBezTo>
                    <a:pt x="208625" y="449801"/>
                    <a:pt x="208625" y="449801"/>
                    <a:pt x="208625" y="449801"/>
                  </a:cubicBez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6" y="451282"/>
                    <a:pt x="204186" y="452761"/>
                    <a:pt x="202707" y="452761"/>
                  </a:cubicBezTo>
                  <a:cubicBezTo>
                    <a:pt x="168676" y="476434"/>
                    <a:pt x="131685"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1" y="516384"/>
                    <a:pt x="69542" y="517864"/>
                    <a:pt x="68062" y="517864"/>
                  </a:cubicBezTo>
                  <a:cubicBezTo>
                    <a:pt x="68062" y="517864"/>
                    <a:pt x="66583" y="517864"/>
                    <a:pt x="66583" y="517864"/>
                  </a:cubicBezTo>
                  <a:cubicBezTo>
                    <a:pt x="65103" y="517864"/>
                    <a:pt x="63623" y="517864"/>
                    <a:pt x="63623" y="519343"/>
                  </a:cubicBezTo>
                  <a:cubicBezTo>
                    <a:pt x="62144" y="519343"/>
                    <a:pt x="62144" y="519343"/>
                    <a:pt x="60664" y="519343"/>
                  </a:cubicBezTo>
                  <a:cubicBezTo>
                    <a:pt x="59184" y="519343"/>
                    <a:pt x="59184" y="519343"/>
                    <a:pt x="57705" y="520823"/>
                  </a:cubicBezTo>
                  <a:cubicBezTo>
                    <a:pt x="56225" y="520823"/>
                    <a:pt x="56225" y="520823"/>
                    <a:pt x="54746" y="520823"/>
                  </a:cubicBezTo>
                  <a:cubicBezTo>
                    <a:pt x="53266" y="520823"/>
                    <a:pt x="53266" y="520823"/>
                    <a:pt x="51786" y="522303"/>
                  </a:cubicBezTo>
                  <a:cubicBezTo>
                    <a:pt x="50307" y="522303"/>
                    <a:pt x="50307" y="522303"/>
                    <a:pt x="48827" y="523782"/>
                  </a:cubicBezTo>
                  <a:cubicBezTo>
                    <a:pt x="47348" y="523782"/>
                    <a:pt x="47348" y="523782"/>
                    <a:pt x="45868" y="523782"/>
                  </a:cubicBezTo>
                  <a:cubicBezTo>
                    <a:pt x="45868" y="523782"/>
                    <a:pt x="45868" y="523782"/>
                    <a:pt x="45868" y="523782"/>
                  </a:cubicBezTo>
                  <a:cubicBezTo>
                    <a:pt x="44388" y="523782"/>
                    <a:pt x="41429" y="525262"/>
                    <a:pt x="39949" y="525262"/>
                  </a:cubicBezTo>
                  <a:cubicBezTo>
                    <a:pt x="39949" y="525262"/>
                    <a:pt x="39949" y="525262"/>
                    <a:pt x="38470" y="525262"/>
                  </a:cubicBezTo>
                  <a:cubicBezTo>
                    <a:pt x="38470" y="525262"/>
                    <a:pt x="38470" y="525262"/>
                    <a:pt x="38470" y="525262"/>
                  </a:cubicBezTo>
                  <a:cubicBezTo>
                    <a:pt x="36990" y="525262"/>
                    <a:pt x="35511" y="526741"/>
                    <a:pt x="32551" y="526741"/>
                  </a:cubicBezTo>
                  <a:cubicBezTo>
                    <a:pt x="32551" y="526741"/>
                    <a:pt x="32551" y="526741"/>
                    <a:pt x="31072" y="526741"/>
                  </a:cubicBezTo>
                  <a:cubicBezTo>
                    <a:pt x="31072" y="526741"/>
                    <a:pt x="31072" y="526741"/>
                    <a:pt x="29592" y="526741"/>
                  </a:cubicBezTo>
                  <a:cubicBezTo>
                    <a:pt x="28113" y="526741"/>
                    <a:pt x="26633" y="526741"/>
                    <a:pt x="25153" y="528221"/>
                  </a:cubicBezTo>
                  <a:cubicBezTo>
                    <a:pt x="25153" y="528221"/>
                    <a:pt x="23674" y="528221"/>
                    <a:pt x="23674" y="528221"/>
                  </a:cubicBezTo>
                  <a:cubicBezTo>
                    <a:pt x="22194" y="528221"/>
                    <a:pt x="20714" y="528221"/>
                    <a:pt x="19235" y="529701"/>
                  </a:cubicBezTo>
                  <a:cubicBezTo>
                    <a:pt x="17755" y="529701"/>
                    <a:pt x="17755" y="529701"/>
                    <a:pt x="16276" y="529701"/>
                  </a:cubicBezTo>
                  <a:cubicBezTo>
                    <a:pt x="16276" y="529701"/>
                    <a:pt x="16276" y="529701"/>
                    <a:pt x="16276" y="529701"/>
                  </a:cubicBezTo>
                  <a:cubicBezTo>
                    <a:pt x="14796" y="529701"/>
                    <a:pt x="13316"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2097" y="510466"/>
                    <a:pt x="35510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0" name="任意多边形: 形状 189"/>
            <p:cNvSpPr/>
            <p:nvPr/>
          </p:nvSpPr>
          <p:spPr>
            <a:xfrm>
              <a:off x="2880803"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1" name="任意多边形: 形状 190"/>
            <p:cNvSpPr/>
            <p:nvPr/>
          </p:nvSpPr>
          <p:spPr>
            <a:xfrm>
              <a:off x="274615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2" name="任意多边形: 形状 191"/>
            <p:cNvSpPr/>
            <p:nvPr/>
          </p:nvSpPr>
          <p:spPr>
            <a:xfrm>
              <a:off x="274615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3" name="任意多边形: 形状 192"/>
            <p:cNvSpPr/>
            <p:nvPr/>
          </p:nvSpPr>
          <p:spPr>
            <a:xfrm>
              <a:off x="274615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4" name="任意多边形: 形状 193"/>
            <p:cNvSpPr/>
            <p:nvPr/>
          </p:nvSpPr>
          <p:spPr>
            <a:xfrm>
              <a:off x="2524217" y="6685624"/>
              <a:ext cx="432046" cy="531180"/>
            </a:xfrm>
            <a:custGeom>
              <a:avLst/>
              <a:gdLst>
                <a:gd name="connsiteX0" fmla="*/ 110971 w 432046"/>
                <a:gd name="connsiteY0" fmla="*/ 79899 h 531180"/>
                <a:gd name="connsiteX1" fmla="*/ 85817 w 432046"/>
                <a:gd name="connsiteY1" fmla="*/ 235259 h 531180"/>
                <a:gd name="connsiteX2" fmla="*/ 85817 w 432046"/>
                <a:gd name="connsiteY2" fmla="*/ 235259 h 531180"/>
                <a:gd name="connsiteX3" fmla="*/ 85817 w 432046"/>
                <a:gd name="connsiteY3" fmla="*/ 235259 h 531180"/>
                <a:gd name="connsiteX4" fmla="*/ 85817 w 432046"/>
                <a:gd name="connsiteY4" fmla="*/ 235259 h 531180"/>
                <a:gd name="connsiteX5" fmla="*/ 38470 w 432046"/>
                <a:gd name="connsiteY5" fmla="*/ 531181 h 531180"/>
                <a:gd name="connsiteX6" fmla="*/ 150920 w 432046"/>
                <a:gd name="connsiteY6" fmla="*/ 531181 h 531180"/>
                <a:gd name="connsiteX7" fmla="*/ 223421 w 432046"/>
                <a:gd name="connsiteY7" fmla="*/ 81379 h 531180"/>
                <a:gd name="connsiteX8" fmla="*/ 223421 w 432046"/>
                <a:gd name="connsiteY8" fmla="*/ 81379 h 531180"/>
                <a:gd name="connsiteX9" fmla="*/ 223421 w 432046"/>
                <a:gd name="connsiteY9" fmla="*/ 81379 h 531180"/>
                <a:gd name="connsiteX10" fmla="*/ 223421 w 432046"/>
                <a:gd name="connsiteY10" fmla="*/ 81379 h 531180"/>
                <a:gd name="connsiteX11" fmla="*/ 223421 w 432046"/>
                <a:gd name="connsiteY11" fmla="*/ 81379 h 531180"/>
                <a:gd name="connsiteX12" fmla="*/ 223421 w 432046"/>
                <a:gd name="connsiteY12" fmla="*/ 81379 h 531180"/>
                <a:gd name="connsiteX13" fmla="*/ 223421 w 432046"/>
                <a:gd name="connsiteY13" fmla="*/ 81379 h 531180"/>
                <a:gd name="connsiteX14" fmla="*/ 223421 w 432046"/>
                <a:gd name="connsiteY14" fmla="*/ 81379 h 531180"/>
                <a:gd name="connsiteX15" fmla="*/ 223421 w 432046"/>
                <a:gd name="connsiteY15" fmla="*/ 81379 h 531180"/>
                <a:gd name="connsiteX16" fmla="*/ 223421 w 432046"/>
                <a:gd name="connsiteY16" fmla="*/ 81379 h 531180"/>
                <a:gd name="connsiteX17" fmla="*/ 226380 w 432046"/>
                <a:gd name="connsiteY17" fmla="*/ 79899 h 531180"/>
                <a:gd name="connsiteX18" fmla="*/ 229340 w 432046"/>
                <a:gd name="connsiteY18" fmla="*/ 78420 h 531180"/>
                <a:gd name="connsiteX19" fmla="*/ 340311 w 432046"/>
                <a:gd name="connsiteY19" fmla="*/ 20715 h 531180"/>
                <a:gd name="connsiteX20" fmla="*/ 340311 w 432046"/>
                <a:gd name="connsiteY20" fmla="*/ 20715 h 531180"/>
                <a:gd name="connsiteX21" fmla="*/ 344749 w 432046"/>
                <a:gd name="connsiteY21" fmla="*/ 19236 h 531180"/>
                <a:gd name="connsiteX22" fmla="*/ 344749 w 432046"/>
                <a:gd name="connsiteY22" fmla="*/ 19236 h 531180"/>
                <a:gd name="connsiteX23" fmla="*/ 359545 w 432046"/>
                <a:gd name="connsiteY23" fmla="*/ 14796 h 531180"/>
                <a:gd name="connsiteX24" fmla="*/ 359545 w 432046"/>
                <a:gd name="connsiteY24" fmla="*/ 14796 h 531180"/>
                <a:gd name="connsiteX25" fmla="*/ 363984 w 432046"/>
                <a:gd name="connsiteY25" fmla="*/ 13317 h 531180"/>
                <a:gd name="connsiteX26" fmla="*/ 365464 w 432046"/>
                <a:gd name="connsiteY26" fmla="*/ 13317 h 531180"/>
                <a:gd name="connsiteX27" fmla="*/ 368423 w 432046"/>
                <a:gd name="connsiteY27" fmla="*/ 11838 h 531180"/>
                <a:gd name="connsiteX28" fmla="*/ 371382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19 w 432046"/>
                <a:gd name="connsiteY32" fmla="*/ 7398 h 531180"/>
                <a:gd name="connsiteX33" fmla="*/ 386179 w 432046"/>
                <a:gd name="connsiteY33" fmla="*/ 7398 h 531180"/>
                <a:gd name="connsiteX34" fmla="*/ 386179 w 432046"/>
                <a:gd name="connsiteY34" fmla="*/ 7398 h 531180"/>
                <a:gd name="connsiteX35" fmla="*/ 392097 w 432046"/>
                <a:gd name="connsiteY35" fmla="*/ 5919 h 531180"/>
                <a:gd name="connsiteX36" fmla="*/ 393577 w 432046"/>
                <a:gd name="connsiteY36" fmla="*/ 5919 h 531180"/>
                <a:gd name="connsiteX37" fmla="*/ 393577 w 432046"/>
                <a:gd name="connsiteY37" fmla="*/ 5919 h 531180"/>
                <a:gd name="connsiteX38" fmla="*/ 399495 w 432046"/>
                <a:gd name="connsiteY38" fmla="*/ 4440 h 531180"/>
                <a:gd name="connsiteX39" fmla="*/ 400975 w 432046"/>
                <a:gd name="connsiteY39" fmla="*/ 4440 h 531180"/>
                <a:gd name="connsiteX40" fmla="*/ 402454 w 432046"/>
                <a:gd name="connsiteY40" fmla="*/ 4440 h 531180"/>
                <a:gd name="connsiteX41" fmla="*/ 406893 w 432046"/>
                <a:gd name="connsiteY41" fmla="*/ 2959 h 531180"/>
                <a:gd name="connsiteX42" fmla="*/ 408373 w 432046"/>
                <a:gd name="connsiteY42" fmla="*/ 2959 h 531180"/>
                <a:gd name="connsiteX43" fmla="*/ 412812 w 432046"/>
                <a:gd name="connsiteY43" fmla="*/ 1480 h 531180"/>
                <a:gd name="connsiteX44" fmla="*/ 415771 w 432046"/>
                <a:gd name="connsiteY44" fmla="*/ 1480 h 531180"/>
                <a:gd name="connsiteX45" fmla="*/ 415771 w 432046"/>
                <a:gd name="connsiteY45" fmla="*/ 1480 h 531180"/>
                <a:gd name="connsiteX46" fmla="*/ 420210 w 432046"/>
                <a:gd name="connsiteY46" fmla="*/ 1480 h 531180"/>
                <a:gd name="connsiteX47" fmla="*/ 420210 w 432046"/>
                <a:gd name="connsiteY47" fmla="*/ 1480 h 531180"/>
                <a:gd name="connsiteX48" fmla="*/ 420210 w 432046"/>
                <a:gd name="connsiteY48" fmla="*/ 1480 h 531180"/>
                <a:gd name="connsiteX49" fmla="*/ 432047 w 432046"/>
                <a:gd name="connsiteY49" fmla="*/ 0 h 531180"/>
                <a:gd name="connsiteX50" fmla="*/ 432047 w 432046"/>
                <a:gd name="connsiteY50" fmla="*/ 0 h 531180"/>
                <a:gd name="connsiteX51" fmla="*/ 1479 w 432046"/>
                <a:gd name="connsiteY51" fmla="*/ 0 h 531180"/>
                <a:gd name="connsiteX52" fmla="*/ 0 w 432046"/>
                <a:gd name="connsiteY52" fmla="*/ 2959 h 531180"/>
                <a:gd name="connsiteX53" fmla="*/ 110971 w 432046"/>
                <a:gd name="connsiteY53" fmla="*/ 79899 h 531180"/>
                <a:gd name="connsiteX54" fmla="*/ 110971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79899"/>
                  </a:moveTo>
                  <a:lnTo>
                    <a:pt x="85817" y="235259"/>
                  </a:lnTo>
                  <a:cubicBezTo>
                    <a:pt x="85817" y="235259"/>
                    <a:pt x="85817" y="235259"/>
                    <a:pt x="85817" y="235259"/>
                  </a:cubicBezTo>
                  <a:lnTo>
                    <a:pt x="85817" y="235259"/>
                  </a:lnTo>
                  <a:lnTo>
                    <a:pt x="85817" y="235259"/>
                  </a:lnTo>
                  <a:lnTo>
                    <a:pt x="38470" y="531181"/>
                  </a:lnTo>
                  <a:lnTo>
                    <a:pt x="150920"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lnTo>
                    <a:pt x="223421" y="81379"/>
                  </a:lnTo>
                  <a:lnTo>
                    <a:pt x="223421" y="81379"/>
                  </a:lnTo>
                  <a:lnTo>
                    <a:pt x="223421" y="81379"/>
                  </a:lnTo>
                  <a:lnTo>
                    <a:pt x="226380" y="79899"/>
                  </a:lnTo>
                  <a:cubicBezTo>
                    <a:pt x="227860" y="79899"/>
                    <a:pt x="227860" y="78420"/>
                    <a:pt x="229340" y="78420"/>
                  </a:cubicBezTo>
                  <a:cubicBezTo>
                    <a:pt x="263371" y="54746"/>
                    <a:pt x="300361" y="35511"/>
                    <a:pt x="340311" y="20715"/>
                  </a:cubicBezTo>
                  <a:cubicBezTo>
                    <a:pt x="340311" y="20715"/>
                    <a:pt x="340311" y="20715"/>
                    <a:pt x="340311" y="20715"/>
                  </a:cubicBezTo>
                  <a:cubicBezTo>
                    <a:pt x="341790" y="20715"/>
                    <a:pt x="343270" y="19236"/>
                    <a:pt x="344749" y="19236"/>
                  </a:cubicBezTo>
                  <a:cubicBezTo>
                    <a:pt x="344749" y="19236"/>
                    <a:pt x="344749" y="19236"/>
                    <a:pt x="344749" y="19236"/>
                  </a:cubicBezTo>
                  <a:cubicBezTo>
                    <a:pt x="349188" y="17756"/>
                    <a:pt x="355107" y="16276"/>
                    <a:pt x="359545" y="14796"/>
                  </a:cubicBezTo>
                  <a:cubicBezTo>
                    <a:pt x="359545" y="14796"/>
                    <a:pt x="359545" y="14796"/>
                    <a:pt x="359545" y="14796"/>
                  </a:cubicBezTo>
                  <a:cubicBezTo>
                    <a:pt x="361025" y="14796"/>
                    <a:pt x="362505" y="13317"/>
                    <a:pt x="363984" y="13317"/>
                  </a:cubicBezTo>
                  <a:cubicBezTo>
                    <a:pt x="363984" y="13317"/>
                    <a:pt x="365464" y="13317"/>
                    <a:pt x="365464" y="13317"/>
                  </a:cubicBezTo>
                  <a:cubicBezTo>
                    <a:pt x="366944" y="13317"/>
                    <a:pt x="368423" y="13317"/>
                    <a:pt x="368423" y="11838"/>
                  </a:cubicBezTo>
                  <a:cubicBezTo>
                    <a:pt x="369903" y="11838"/>
                    <a:pt x="369903" y="11838"/>
                    <a:pt x="371382" y="11838"/>
                  </a:cubicBezTo>
                  <a:cubicBezTo>
                    <a:pt x="372862" y="11838"/>
                    <a:pt x="372862" y="11838"/>
                    <a:pt x="374342" y="10357"/>
                  </a:cubicBezTo>
                  <a:cubicBezTo>
                    <a:pt x="375821" y="10357"/>
                    <a:pt x="375821" y="10357"/>
                    <a:pt x="377301" y="10357"/>
                  </a:cubicBezTo>
                  <a:cubicBezTo>
                    <a:pt x="378780" y="10357"/>
                    <a:pt x="378780" y="10357"/>
                    <a:pt x="380260" y="8878"/>
                  </a:cubicBezTo>
                  <a:cubicBezTo>
                    <a:pt x="381740" y="8878"/>
                    <a:pt x="381740" y="8878"/>
                    <a:pt x="383219" y="7398"/>
                  </a:cubicBezTo>
                  <a:cubicBezTo>
                    <a:pt x="384699" y="7398"/>
                    <a:pt x="384699" y="7398"/>
                    <a:pt x="386179" y="7398"/>
                  </a:cubicBezTo>
                  <a:cubicBezTo>
                    <a:pt x="386179" y="7398"/>
                    <a:pt x="386179" y="7398"/>
                    <a:pt x="386179" y="7398"/>
                  </a:cubicBezTo>
                  <a:cubicBezTo>
                    <a:pt x="387658" y="7398"/>
                    <a:pt x="390617" y="5919"/>
                    <a:pt x="392097" y="5919"/>
                  </a:cubicBezTo>
                  <a:cubicBezTo>
                    <a:pt x="392097" y="5919"/>
                    <a:pt x="392097" y="5919"/>
                    <a:pt x="393577" y="5919"/>
                  </a:cubicBezTo>
                  <a:cubicBezTo>
                    <a:pt x="393577" y="5919"/>
                    <a:pt x="393577" y="5919"/>
                    <a:pt x="393577" y="5919"/>
                  </a:cubicBezTo>
                  <a:cubicBezTo>
                    <a:pt x="395056" y="5919"/>
                    <a:pt x="396536" y="4440"/>
                    <a:pt x="399495" y="4440"/>
                  </a:cubicBezTo>
                  <a:cubicBezTo>
                    <a:pt x="399495" y="4440"/>
                    <a:pt x="399495" y="4440"/>
                    <a:pt x="400975" y="4440"/>
                  </a:cubicBezTo>
                  <a:cubicBezTo>
                    <a:pt x="400975" y="4440"/>
                    <a:pt x="400975" y="4440"/>
                    <a:pt x="402454" y="4440"/>
                  </a:cubicBezTo>
                  <a:cubicBezTo>
                    <a:pt x="403934" y="4440"/>
                    <a:pt x="405414" y="4440"/>
                    <a:pt x="406893" y="2959"/>
                  </a:cubicBezTo>
                  <a:cubicBezTo>
                    <a:pt x="406893" y="2959"/>
                    <a:pt x="408373" y="2959"/>
                    <a:pt x="408373" y="2959"/>
                  </a:cubicBezTo>
                  <a:cubicBezTo>
                    <a:pt x="409852" y="2959"/>
                    <a:pt x="411332" y="2959"/>
                    <a:pt x="412812" y="1480"/>
                  </a:cubicBezTo>
                  <a:cubicBezTo>
                    <a:pt x="414291" y="1480"/>
                    <a:pt x="414291" y="1480"/>
                    <a:pt x="415771" y="1480"/>
                  </a:cubicBezTo>
                  <a:cubicBezTo>
                    <a:pt x="415771" y="1480"/>
                    <a:pt x="415771" y="1480"/>
                    <a:pt x="415771" y="1480"/>
                  </a:cubicBezTo>
                  <a:cubicBezTo>
                    <a:pt x="417250" y="1480"/>
                    <a:pt x="418730" y="1480"/>
                    <a:pt x="420210" y="1480"/>
                  </a:cubicBezTo>
                  <a:cubicBezTo>
                    <a:pt x="420210" y="1480"/>
                    <a:pt x="420210" y="1480"/>
                    <a:pt x="420210" y="1480"/>
                  </a:cubicBezTo>
                  <a:cubicBezTo>
                    <a:pt x="420210" y="1480"/>
                    <a:pt x="420210" y="1480"/>
                    <a:pt x="420210" y="1480"/>
                  </a:cubicBezTo>
                  <a:cubicBezTo>
                    <a:pt x="424649" y="1480"/>
                    <a:pt x="427608" y="0"/>
                    <a:pt x="432047" y="0"/>
                  </a:cubicBezTo>
                  <a:cubicBezTo>
                    <a:pt x="432047" y="0"/>
                    <a:pt x="432047" y="0"/>
                    <a:pt x="432047" y="0"/>
                  </a:cubicBezTo>
                  <a:lnTo>
                    <a:pt x="1479" y="0"/>
                  </a:lnTo>
                  <a:cubicBezTo>
                    <a:pt x="0" y="0"/>
                    <a:pt x="0" y="1480"/>
                    <a:pt x="0" y="2959"/>
                  </a:cubicBezTo>
                  <a:cubicBezTo>
                    <a:pt x="39949" y="20715"/>
                    <a:pt x="76940"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5" name="任意多边形: 形状 194"/>
            <p:cNvSpPr/>
            <p:nvPr/>
          </p:nvSpPr>
          <p:spPr>
            <a:xfrm>
              <a:off x="2746159"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6" name="任意多边形: 形状 195"/>
            <p:cNvSpPr/>
            <p:nvPr/>
          </p:nvSpPr>
          <p:spPr>
            <a:xfrm>
              <a:off x="224161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7" name="任意多边形: 形状 196"/>
            <p:cNvSpPr/>
            <p:nvPr/>
          </p:nvSpPr>
          <p:spPr>
            <a:xfrm>
              <a:off x="224161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8" name="任意多边形: 形状 197"/>
            <p:cNvSpPr/>
            <p:nvPr/>
          </p:nvSpPr>
          <p:spPr>
            <a:xfrm>
              <a:off x="224161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99" name="任意多边形: 形状 198"/>
            <p:cNvSpPr/>
            <p:nvPr/>
          </p:nvSpPr>
          <p:spPr>
            <a:xfrm>
              <a:off x="2019669" y="6682665"/>
              <a:ext cx="432046" cy="531180"/>
            </a:xfrm>
            <a:custGeom>
              <a:avLst/>
              <a:gdLst>
                <a:gd name="connsiteX0" fmla="*/ 110971 w 432046"/>
                <a:gd name="connsiteY0" fmla="*/ 451282 h 531180"/>
                <a:gd name="connsiteX1" fmla="*/ 85818 w 432046"/>
                <a:gd name="connsiteY1" fmla="*/ 295922 h 531180"/>
                <a:gd name="connsiteX2" fmla="*/ 85818 w 432046"/>
                <a:gd name="connsiteY2" fmla="*/ 295922 h 531180"/>
                <a:gd name="connsiteX3" fmla="*/ 85818 w 432046"/>
                <a:gd name="connsiteY3" fmla="*/ 295922 h 531180"/>
                <a:gd name="connsiteX4" fmla="*/ 85818 w 432046"/>
                <a:gd name="connsiteY4" fmla="*/ 295922 h 531180"/>
                <a:gd name="connsiteX5" fmla="*/ 38470 w 432046"/>
                <a:gd name="connsiteY5" fmla="*/ 0 h 531180"/>
                <a:gd name="connsiteX6" fmla="*/ 150920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1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50 w 432046"/>
                <a:gd name="connsiteY21" fmla="*/ 511945 h 531180"/>
                <a:gd name="connsiteX22" fmla="*/ 344750 w 432046"/>
                <a:gd name="connsiteY22" fmla="*/ 511945 h 531180"/>
                <a:gd name="connsiteX23" fmla="*/ 359546 w 432046"/>
                <a:gd name="connsiteY23" fmla="*/ 516384 h 531180"/>
                <a:gd name="connsiteX24" fmla="*/ 359546 w 432046"/>
                <a:gd name="connsiteY24" fmla="*/ 516384 h 531180"/>
                <a:gd name="connsiteX25" fmla="*/ 363985 w 432046"/>
                <a:gd name="connsiteY25" fmla="*/ 517864 h 531180"/>
                <a:gd name="connsiteX26" fmla="*/ 365464 w 432046"/>
                <a:gd name="connsiteY26" fmla="*/ 517864 h 531180"/>
                <a:gd name="connsiteX27" fmla="*/ 368423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19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4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8" y="295922"/>
                  </a:lnTo>
                  <a:cubicBezTo>
                    <a:pt x="85818" y="295922"/>
                    <a:pt x="85818" y="295922"/>
                    <a:pt x="85818" y="295922"/>
                  </a:cubicBezTo>
                  <a:lnTo>
                    <a:pt x="85818" y="295922"/>
                  </a:lnTo>
                  <a:lnTo>
                    <a:pt x="85818" y="295922"/>
                  </a:lnTo>
                  <a:lnTo>
                    <a:pt x="38470" y="0"/>
                  </a:lnTo>
                  <a:lnTo>
                    <a:pt x="150920"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1"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70" y="511945"/>
                    <a:pt x="344750" y="511945"/>
                  </a:cubicBezTo>
                  <a:cubicBezTo>
                    <a:pt x="344750" y="511945"/>
                    <a:pt x="344750" y="511945"/>
                    <a:pt x="344750" y="511945"/>
                  </a:cubicBezTo>
                  <a:cubicBezTo>
                    <a:pt x="349188" y="513425"/>
                    <a:pt x="355107" y="514905"/>
                    <a:pt x="359546" y="516384"/>
                  </a:cubicBezTo>
                  <a:cubicBezTo>
                    <a:pt x="359546" y="516384"/>
                    <a:pt x="359546" y="516384"/>
                    <a:pt x="359546" y="516384"/>
                  </a:cubicBezTo>
                  <a:cubicBezTo>
                    <a:pt x="361025" y="516384"/>
                    <a:pt x="362505" y="517864"/>
                    <a:pt x="363985" y="517864"/>
                  </a:cubicBezTo>
                  <a:cubicBezTo>
                    <a:pt x="363985" y="517864"/>
                    <a:pt x="365464" y="517864"/>
                    <a:pt x="365464" y="517864"/>
                  </a:cubicBezTo>
                  <a:cubicBezTo>
                    <a:pt x="366944" y="517864"/>
                    <a:pt x="368423" y="517864"/>
                    <a:pt x="368423" y="519343"/>
                  </a:cubicBezTo>
                  <a:cubicBezTo>
                    <a:pt x="369903" y="519343"/>
                    <a:pt x="369903" y="519343"/>
                    <a:pt x="371383" y="519343"/>
                  </a:cubicBezTo>
                  <a:cubicBezTo>
                    <a:pt x="372862" y="519343"/>
                    <a:pt x="372862" y="519343"/>
                    <a:pt x="374342" y="520823"/>
                  </a:cubicBezTo>
                  <a:cubicBezTo>
                    <a:pt x="375821" y="520823"/>
                    <a:pt x="375821" y="520823"/>
                    <a:pt x="377301" y="520823"/>
                  </a:cubicBezTo>
                  <a:cubicBezTo>
                    <a:pt x="378781" y="520823"/>
                    <a:pt x="378781" y="520823"/>
                    <a:pt x="380260" y="522303"/>
                  </a:cubicBezTo>
                  <a:cubicBezTo>
                    <a:pt x="381740" y="522303"/>
                    <a:pt x="381740" y="522303"/>
                    <a:pt x="383219" y="523782"/>
                  </a:cubicBezTo>
                  <a:cubicBezTo>
                    <a:pt x="384699" y="523782"/>
                    <a:pt x="384699" y="523782"/>
                    <a:pt x="386179" y="523782"/>
                  </a:cubicBezTo>
                  <a:cubicBezTo>
                    <a:pt x="386179" y="523782"/>
                    <a:pt x="386179" y="523782"/>
                    <a:pt x="386179" y="523782"/>
                  </a:cubicBezTo>
                  <a:cubicBezTo>
                    <a:pt x="387658" y="523782"/>
                    <a:pt x="390617" y="525262"/>
                    <a:pt x="392097" y="525262"/>
                  </a:cubicBezTo>
                  <a:cubicBezTo>
                    <a:pt x="392097" y="525262"/>
                    <a:pt x="392097" y="525262"/>
                    <a:pt x="393577" y="525262"/>
                  </a:cubicBezTo>
                  <a:cubicBezTo>
                    <a:pt x="393577" y="525262"/>
                    <a:pt x="393577" y="525262"/>
                    <a:pt x="393577" y="525262"/>
                  </a:cubicBezTo>
                  <a:cubicBezTo>
                    <a:pt x="395056" y="525262"/>
                    <a:pt x="396536" y="526741"/>
                    <a:pt x="399495" y="526741"/>
                  </a:cubicBezTo>
                  <a:cubicBezTo>
                    <a:pt x="399495" y="526741"/>
                    <a:pt x="399495" y="526741"/>
                    <a:pt x="400975" y="526741"/>
                  </a:cubicBezTo>
                  <a:cubicBezTo>
                    <a:pt x="400975" y="526741"/>
                    <a:pt x="400975" y="526741"/>
                    <a:pt x="402454" y="526741"/>
                  </a:cubicBezTo>
                  <a:cubicBezTo>
                    <a:pt x="403934" y="526741"/>
                    <a:pt x="405414" y="526741"/>
                    <a:pt x="406893" y="528221"/>
                  </a:cubicBezTo>
                  <a:cubicBezTo>
                    <a:pt x="406893" y="528221"/>
                    <a:pt x="408373" y="528221"/>
                    <a:pt x="408373" y="528221"/>
                  </a:cubicBezTo>
                  <a:cubicBezTo>
                    <a:pt x="409852" y="528221"/>
                    <a:pt x="411332" y="528221"/>
                    <a:pt x="412812" y="529701"/>
                  </a:cubicBezTo>
                  <a:cubicBezTo>
                    <a:pt x="414291" y="529701"/>
                    <a:pt x="414291" y="529701"/>
                    <a:pt x="415771" y="529701"/>
                  </a:cubicBezTo>
                  <a:cubicBezTo>
                    <a:pt x="415771" y="529701"/>
                    <a:pt x="415771" y="529701"/>
                    <a:pt x="415771" y="529701"/>
                  </a:cubicBezTo>
                  <a:cubicBezTo>
                    <a:pt x="417250" y="529701"/>
                    <a:pt x="418730"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80" y="531180"/>
                  </a:lnTo>
                  <a:cubicBezTo>
                    <a:pt x="0" y="531180"/>
                    <a:pt x="0" y="529701"/>
                    <a:pt x="0" y="528221"/>
                  </a:cubicBezTo>
                  <a:cubicBezTo>
                    <a:pt x="39949" y="510466"/>
                    <a:pt x="76940"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0" name="任意多边形: 形状 199"/>
            <p:cNvSpPr/>
            <p:nvPr/>
          </p:nvSpPr>
          <p:spPr>
            <a:xfrm>
              <a:off x="224161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1" name="任意多边形: 形状 200"/>
            <p:cNvSpPr/>
            <p:nvPr/>
          </p:nvSpPr>
          <p:spPr>
            <a:xfrm>
              <a:off x="237477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2" name="任意多边形: 形状 201"/>
            <p:cNvSpPr/>
            <p:nvPr/>
          </p:nvSpPr>
          <p:spPr>
            <a:xfrm>
              <a:off x="237477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3" name="任意多边形: 形状 202"/>
            <p:cNvSpPr/>
            <p:nvPr/>
          </p:nvSpPr>
          <p:spPr>
            <a:xfrm>
              <a:off x="237477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4" name="任意多边形: 形状 203"/>
            <p:cNvSpPr/>
            <p:nvPr/>
          </p:nvSpPr>
          <p:spPr>
            <a:xfrm>
              <a:off x="2166151" y="6685624"/>
              <a:ext cx="432046" cy="531180"/>
            </a:xfrm>
            <a:custGeom>
              <a:avLst/>
              <a:gdLst>
                <a:gd name="connsiteX0" fmla="*/ 321076 w 432046"/>
                <a:gd name="connsiteY0" fmla="*/ 79899 h 531180"/>
                <a:gd name="connsiteX1" fmla="*/ 346229 w 432046"/>
                <a:gd name="connsiteY1" fmla="*/ 235259 h 531180"/>
                <a:gd name="connsiteX2" fmla="*/ 346229 w 432046"/>
                <a:gd name="connsiteY2" fmla="*/ 235259 h 531180"/>
                <a:gd name="connsiteX3" fmla="*/ 346229 w 432046"/>
                <a:gd name="connsiteY3" fmla="*/ 235259 h 531180"/>
                <a:gd name="connsiteX4" fmla="*/ 346229 w 432046"/>
                <a:gd name="connsiteY4" fmla="*/ 235259 h 531180"/>
                <a:gd name="connsiteX5" fmla="*/ 393577 w 432046"/>
                <a:gd name="connsiteY5" fmla="*/ 531181 h 531180"/>
                <a:gd name="connsiteX6" fmla="*/ 281126 w 432046"/>
                <a:gd name="connsiteY6" fmla="*/ 531181 h 531180"/>
                <a:gd name="connsiteX7" fmla="*/ 208625 w 432046"/>
                <a:gd name="connsiteY7" fmla="*/ 81379 h 531180"/>
                <a:gd name="connsiteX8" fmla="*/ 208625 w 432046"/>
                <a:gd name="connsiteY8" fmla="*/ 81379 h 531180"/>
                <a:gd name="connsiteX9" fmla="*/ 208625 w 432046"/>
                <a:gd name="connsiteY9" fmla="*/ 81379 h 531180"/>
                <a:gd name="connsiteX10" fmla="*/ 208625 w 432046"/>
                <a:gd name="connsiteY10" fmla="*/ 81379 h 531180"/>
                <a:gd name="connsiteX11" fmla="*/ 208625 w 432046"/>
                <a:gd name="connsiteY11" fmla="*/ 81379 h 531180"/>
                <a:gd name="connsiteX12" fmla="*/ 208625 w 432046"/>
                <a:gd name="connsiteY12" fmla="*/ 81379 h 531180"/>
                <a:gd name="connsiteX13" fmla="*/ 208625 w 432046"/>
                <a:gd name="connsiteY13" fmla="*/ 81379 h 531180"/>
                <a:gd name="connsiteX14" fmla="*/ 208625 w 432046"/>
                <a:gd name="connsiteY14" fmla="*/ 81379 h 531180"/>
                <a:gd name="connsiteX15" fmla="*/ 208625 w 432046"/>
                <a:gd name="connsiteY15" fmla="*/ 81379 h 531180"/>
                <a:gd name="connsiteX16" fmla="*/ 208625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3 w 432046"/>
                <a:gd name="connsiteY27" fmla="*/ 11838 h 531180"/>
                <a:gd name="connsiteX28" fmla="*/ 60664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2 w 432046"/>
                <a:gd name="connsiteY39" fmla="*/ 4440 h 531180"/>
                <a:gd name="connsiteX40" fmla="*/ 29592 w 432046"/>
                <a:gd name="connsiteY40" fmla="*/ 4440 h 531180"/>
                <a:gd name="connsiteX41" fmla="*/ 25154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7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29" y="235259"/>
                  </a:lnTo>
                  <a:cubicBezTo>
                    <a:pt x="346229" y="235259"/>
                    <a:pt x="346229" y="235259"/>
                    <a:pt x="346229" y="235259"/>
                  </a:cubicBezTo>
                  <a:lnTo>
                    <a:pt x="346229" y="235259"/>
                  </a:lnTo>
                  <a:lnTo>
                    <a:pt x="346229" y="235259"/>
                  </a:lnTo>
                  <a:lnTo>
                    <a:pt x="393577" y="531181"/>
                  </a:lnTo>
                  <a:lnTo>
                    <a:pt x="281126" y="531181"/>
                  </a:lnTo>
                  <a:lnTo>
                    <a:pt x="208625" y="81379"/>
                  </a:lnTo>
                  <a:lnTo>
                    <a:pt x="208625" y="81379"/>
                  </a:lnTo>
                  <a:cubicBezTo>
                    <a:pt x="208625" y="81379"/>
                    <a:pt x="208625" y="81379"/>
                    <a:pt x="208625" y="81379"/>
                  </a:cubicBezTo>
                  <a:lnTo>
                    <a:pt x="208625" y="81379"/>
                  </a:lnTo>
                  <a:cubicBezTo>
                    <a:pt x="208625" y="81379"/>
                    <a:pt x="208625" y="81379"/>
                    <a:pt x="208625" y="81379"/>
                  </a:cubicBezTo>
                  <a:lnTo>
                    <a:pt x="208625" y="81379"/>
                  </a:lnTo>
                  <a:lnTo>
                    <a:pt x="208625" y="81379"/>
                  </a:lnTo>
                  <a:lnTo>
                    <a:pt x="208625" y="81379"/>
                  </a:lnTo>
                  <a:lnTo>
                    <a:pt x="208625" y="81379"/>
                  </a:lnTo>
                  <a:lnTo>
                    <a:pt x="208625" y="81379"/>
                  </a:lnTo>
                  <a:lnTo>
                    <a:pt x="205666" y="79899"/>
                  </a:lnTo>
                  <a:cubicBezTo>
                    <a:pt x="204186" y="79899"/>
                    <a:pt x="204186" y="78420"/>
                    <a:pt x="202707" y="78420"/>
                  </a:cubicBezTo>
                  <a:cubicBezTo>
                    <a:pt x="168676" y="54746"/>
                    <a:pt x="131686"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1" y="14796"/>
                    <a:pt x="69542" y="13317"/>
                    <a:pt x="68062" y="13317"/>
                  </a:cubicBezTo>
                  <a:cubicBezTo>
                    <a:pt x="68062" y="13317"/>
                    <a:pt x="66583" y="13317"/>
                    <a:pt x="66583" y="13317"/>
                  </a:cubicBezTo>
                  <a:cubicBezTo>
                    <a:pt x="65103" y="13317"/>
                    <a:pt x="63623" y="13317"/>
                    <a:pt x="63623" y="11838"/>
                  </a:cubicBezTo>
                  <a:cubicBezTo>
                    <a:pt x="62144" y="11838"/>
                    <a:pt x="62144" y="11838"/>
                    <a:pt x="60664" y="11838"/>
                  </a:cubicBezTo>
                  <a:cubicBezTo>
                    <a:pt x="59184" y="11838"/>
                    <a:pt x="59184" y="11838"/>
                    <a:pt x="57705" y="10357"/>
                  </a:cubicBezTo>
                  <a:cubicBezTo>
                    <a:pt x="56225" y="10357"/>
                    <a:pt x="56225" y="10357"/>
                    <a:pt x="54746" y="10357"/>
                  </a:cubicBezTo>
                  <a:cubicBezTo>
                    <a:pt x="53266" y="10357"/>
                    <a:pt x="53266" y="10357"/>
                    <a:pt x="51786" y="8878"/>
                  </a:cubicBezTo>
                  <a:cubicBezTo>
                    <a:pt x="50307" y="8878"/>
                    <a:pt x="50307" y="8878"/>
                    <a:pt x="48827" y="7398"/>
                  </a:cubicBezTo>
                  <a:cubicBezTo>
                    <a:pt x="47348" y="7398"/>
                    <a:pt x="47348" y="7398"/>
                    <a:pt x="45868" y="7398"/>
                  </a:cubicBezTo>
                  <a:cubicBezTo>
                    <a:pt x="45868" y="7398"/>
                    <a:pt x="45868" y="7398"/>
                    <a:pt x="45868" y="7398"/>
                  </a:cubicBezTo>
                  <a:cubicBezTo>
                    <a:pt x="44388" y="7398"/>
                    <a:pt x="41429" y="5919"/>
                    <a:pt x="39950" y="5919"/>
                  </a:cubicBezTo>
                  <a:cubicBezTo>
                    <a:pt x="39950" y="5919"/>
                    <a:pt x="39950" y="5919"/>
                    <a:pt x="38470" y="5919"/>
                  </a:cubicBezTo>
                  <a:cubicBezTo>
                    <a:pt x="38470" y="5919"/>
                    <a:pt x="38470" y="5919"/>
                    <a:pt x="38470" y="5919"/>
                  </a:cubicBezTo>
                  <a:cubicBezTo>
                    <a:pt x="36990" y="5919"/>
                    <a:pt x="35511" y="4440"/>
                    <a:pt x="32552" y="4440"/>
                  </a:cubicBezTo>
                  <a:cubicBezTo>
                    <a:pt x="32552" y="4440"/>
                    <a:pt x="32552" y="4440"/>
                    <a:pt x="31072" y="4440"/>
                  </a:cubicBezTo>
                  <a:cubicBezTo>
                    <a:pt x="31072" y="4440"/>
                    <a:pt x="31072" y="4440"/>
                    <a:pt x="29592" y="4440"/>
                  </a:cubicBezTo>
                  <a:cubicBezTo>
                    <a:pt x="28113" y="4440"/>
                    <a:pt x="26633" y="4440"/>
                    <a:pt x="25154" y="2959"/>
                  </a:cubicBezTo>
                  <a:cubicBezTo>
                    <a:pt x="25154" y="2959"/>
                    <a:pt x="23674" y="2959"/>
                    <a:pt x="23674" y="2959"/>
                  </a:cubicBezTo>
                  <a:cubicBezTo>
                    <a:pt x="22194" y="2959"/>
                    <a:pt x="20715" y="2959"/>
                    <a:pt x="19235" y="1480"/>
                  </a:cubicBezTo>
                  <a:cubicBezTo>
                    <a:pt x="17756" y="1480"/>
                    <a:pt x="17756" y="1480"/>
                    <a:pt x="16276" y="1480"/>
                  </a:cubicBezTo>
                  <a:cubicBezTo>
                    <a:pt x="16276" y="1480"/>
                    <a:pt x="16276" y="1480"/>
                    <a:pt x="16276" y="1480"/>
                  </a:cubicBezTo>
                  <a:cubicBezTo>
                    <a:pt x="14796" y="1480"/>
                    <a:pt x="13317"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7" y="0"/>
                    <a:pt x="432047" y="1480"/>
                    <a:pt x="432047" y="2959"/>
                  </a:cubicBezTo>
                  <a:cubicBezTo>
                    <a:pt x="392097" y="20715"/>
                    <a:pt x="353627"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5" name="任意多边形: 形状 204"/>
            <p:cNvSpPr/>
            <p:nvPr/>
          </p:nvSpPr>
          <p:spPr>
            <a:xfrm>
              <a:off x="237477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6" name="任意多边形: 形状 205"/>
            <p:cNvSpPr/>
            <p:nvPr/>
          </p:nvSpPr>
          <p:spPr>
            <a:xfrm>
              <a:off x="187022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7" name="任意多边形: 形状 206"/>
            <p:cNvSpPr/>
            <p:nvPr/>
          </p:nvSpPr>
          <p:spPr>
            <a:xfrm>
              <a:off x="187022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8" name="任意多边形: 形状 207"/>
            <p:cNvSpPr/>
            <p:nvPr/>
          </p:nvSpPr>
          <p:spPr>
            <a:xfrm>
              <a:off x="187022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09" name="任意多边形: 形状 208"/>
            <p:cNvSpPr/>
            <p:nvPr/>
          </p:nvSpPr>
          <p:spPr>
            <a:xfrm>
              <a:off x="1660124" y="6682665"/>
              <a:ext cx="432046" cy="531180"/>
            </a:xfrm>
            <a:custGeom>
              <a:avLst/>
              <a:gdLst>
                <a:gd name="connsiteX0" fmla="*/ 321076 w 432046"/>
                <a:gd name="connsiteY0" fmla="*/ 451282 h 531180"/>
                <a:gd name="connsiteX1" fmla="*/ 346229 w 432046"/>
                <a:gd name="connsiteY1" fmla="*/ 295922 h 531180"/>
                <a:gd name="connsiteX2" fmla="*/ 346229 w 432046"/>
                <a:gd name="connsiteY2" fmla="*/ 295922 h 531180"/>
                <a:gd name="connsiteX3" fmla="*/ 346229 w 432046"/>
                <a:gd name="connsiteY3" fmla="*/ 295922 h 531180"/>
                <a:gd name="connsiteX4" fmla="*/ 346229 w 432046"/>
                <a:gd name="connsiteY4" fmla="*/ 295922 h 531180"/>
                <a:gd name="connsiteX5" fmla="*/ 393577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2 w 432046"/>
                <a:gd name="connsiteY38" fmla="*/ 526741 h 531180"/>
                <a:gd name="connsiteX39" fmla="*/ 31072 w 432046"/>
                <a:gd name="connsiteY39" fmla="*/ 526741 h 531180"/>
                <a:gd name="connsiteX40" fmla="*/ 29592 w 432046"/>
                <a:gd name="connsiteY40" fmla="*/ 526741 h 531180"/>
                <a:gd name="connsiteX41" fmla="*/ 25153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29" y="295922"/>
                  </a:lnTo>
                  <a:cubicBezTo>
                    <a:pt x="346229" y="295922"/>
                    <a:pt x="346229" y="295922"/>
                    <a:pt x="346229" y="295922"/>
                  </a:cubicBezTo>
                  <a:lnTo>
                    <a:pt x="346229" y="295922"/>
                  </a:lnTo>
                  <a:lnTo>
                    <a:pt x="346229" y="295922"/>
                  </a:lnTo>
                  <a:lnTo>
                    <a:pt x="393577"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6" y="451282"/>
                    <a:pt x="204186" y="452761"/>
                    <a:pt x="202707" y="452761"/>
                  </a:cubicBezTo>
                  <a:cubicBezTo>
                    <a:pt x="168676" y="476434"/>
                    <a:pt x="131685"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1" y="516384"/>
                    <a:pt x="69542" y="517864"/>
                    <a:pt x="68062" y="517864"/>
                  </a:cubicBezTo>
                  <a:cubicBezTo>
                    <a:pt x="68062" y="517864"/>
                    <a:pt x="66583" y="517864"/>
                    <a:pt x="66583" y="517864"/>
                  </a:cubicBezTo>
                  <a:cubicBezTo>
                    <a:pt x="65103" y="517864"/>
                    <a:pt x="63623" y="517864"/>
                    <a:pt x="63623" y="519343"/>
                  </a:cubicBezTo>
                  <a:cubicBezTo>
                    <a:pt x="62144" y="519343"/>
                    <a:pt x="62144" y="519343"/>
                    <a:pt x="60664" y="519343"/>
                  </a:cubicBezTo>
                  <a:cubicBezTo>
                    <a:pt x="59184" y="519343"/>
                    <a:pt x="59184" y="519343"/>
                    <a:pt x="57705" y="520823"/>
                  </a:cubicBezTo>
                  <a:cubicBezTo>
                    <a:pt x="56225" y="520823"/>
                    <a:pt x="56225" y="520823"/>
                    <a:pt x="54746" y="520823"/>
                  </a:cubicBezTo>
                  <a:cubicBezTo>
                    <a:pt x="53266" y="520823"/>
                    <a:pt x="53266" y="520823"/>
                    <a:pt x="51786" y="522303"/>
                  </a:cubicBezTo>
                  <a:cubicBezTo>
                    <a:pt x="50307" y="522303"/>
                    <a:pt x="50307" y="522303"/>
                    <a:pt x="48827" y="523782"/>
                  </a:cubicBezTo>
                  <a:cubicBezTo>
                    <a:pt x="47348" y="523782"/>
                    <a:pt x="47348" y="523782"/>
                    <a:pt x="45868" y="523782"/>
                  </a:cubicBezTo>
                  <a:cubicBezTo>
                    <a:pt x="45868" y="523782"/>
                    <a:pt x="45868" y="523782"/>
                    <a:pt x="45868" y="523782"/>
                  </a:cubicBezTo>
                  <a:cubicBezTo>
                    <a:pt x="44388" y="523782"/>
                    <a:pt x="41429" y="525262"/>
                    <a:pt x="39950" y="525262"/>
                  </a:cubicBezTo>
                  <a:cubicBezTo>
                    <a:pt x="39950" y="525262"/>
                    <a:pt x="39950" y="525262"/>
                    <a:pt x="38470" y="525262"/>
                  </a:cubicBezTo>
                  <a:cubicBezTo>
                    <a:pt x="38470" y="525262"/>
                    <a:pt x="38470" y="525262"/>
                    <a:pt x="38470" y="525262"/>
                  </a:cubicBezTo>
                  <a:cubicBezTo>
                    <a:pt x="36990" y="525262"/>
                    <a:pt x="35511" y="526741"/>
                    <a:pt x="32552" y="526741"/>
                  </a:cubicBezTo>
                  <a:cubicBezTo>
                    <a:pt x="32552" y="526741"/>
                    <a:pt x="32552" y="526741"/>
                    <a:pt x="31072" y="526741"/>
                  </a:cubicBezTo>
                  <a:cubicBezTo>
                    <a:pt x="31072" y="526741"/>
                    <a:pt x="31072" y="526741"/>
                    <a:pt x="29592" y="526741"/>
                  </a:cubicBezTo>
                  <a:cubicBezTo>
                    <a:pt x="28113" y="526741"/>
                    <a:pt x="26633" y="526741"/>
                    <a:pt x="25153" y="528221"/>
                  </a:cubicBezTo>
                  <a:cubicBezTo>
                    <a:pt x="25153" y="528221"/>
                    <a:pt x="23674" y="528221"/>
                    <a:pt x="23674" y="528221"/>
                  </a:cubicBezTo>
                  <a:cubicBezTo>
                    <a:pt x="22194" y="528221"/>
                    <a:pt x="20715" y="528221"/>
                    <a:pt x="19235" y="529701"/>
                  </a:cubicBezTo>
                  <a:cubicBezTo>
                    <a:pt x="17755" y="529701"/>
                    <a:pt x="17755" y="529701"/>
                    <a:pt x="16276" y="529701"/>
                  </a:cubicBezTo>
                  <a:cubicBezTo>
                    <a:pt x="16276" y="529701"/>
                    <a:pt x="16276" y="529701"/>
                    <a:pt x="16276" y="529701"/>
                  </a:cubicBezTo>
                  <a:cubicBezTo>
                    <a:pt x="14796" y="529701"/>
                    <a:pt x="13317"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2097" y="510466"/>
                    <a:pt x="35510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0" name="任意多边形: 形状 209"/>
            <p:cNvSpPr/>
            <p:nvPr/>
          </p:nvSpPr>
          <p:spPr>
            <a:xfrm>
              <a:off x="1870229"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1" name="任意多边形: 形状 210"/>
            <p:cNvSpPr/>
            <p:nvPr/>
          </p:nvSpPr>
          <p:spPr>
            <a:xfrm>
              <a:off x="173706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2" name="任意多边形: 形状 211"/>
            <p:cNvSpPr/>
            <p:nvPr/>
          </p:nvSpPr>
          <p:spPr>
            <a:xfrm>
              <a:off x="173706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3" name="任意多边形: 形状 212"/>
            <p:cNvSpPr/>
            <p:nvPr/>
          </p:nvSpPr>
          <p:spPr>
            <a:xfrm>
              <a:off x="173706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4" name="任意多边形: 形状 213"/>
            <p:cNvSpPr/>
            <p:nvPr/>
          </p:nvSpPr>
          <p:spPr>
            <a:xfrm>
              <a:off x="1515122" y="6685624"/>
              <a:ext cx="432046" cy="531180"/>
            </a:xfrm>
            <a:custGeom>
              <a:avLst/>
              <a:gdLst>
                <a:gd name="connsiteX0" fmla="*/ 110971 w 432046"/>
                <a:gd name="connsiteY0" fmla="*/ 79899 h 531180"/>
                <a:gd name="connsiteX1" fmla="*/ 85817 w 432046"/>
                <a:gd name="connsiteY1" fmla="*/ 235259 h 531180"/>
                <a:gd name="connsiteX2" fmla="*/ 85817 w 432046"/>
                <a:gd name="connsiteY2" fmla="*/ 235259 h 531180"/>
                <a:gd name="connsiteX3" fmla="*/ 85817 w 432046"/>
                <a:gd name="connsiteY3" fmla="*/ 235259 h 531180"/>
                <a:gd name="connsiteX4" fmla="*/ 85817 w 432046"/>
                <a:gd name="connsiteY4" fmla="*/ 235259 h 531180"/>
                <a:gd name="connsiteX5" fmla="*/ 38470 w 432046"/>
                <a:gd name="connsiteY5" fmla="*/ 531181 h 531180"/>
                <a:gd name="connsiteX6" fmla="*/ 150920 w 432046"/>
                <a:gd name="connsiteY6" fmla="*/ 531181 h 531180"/>
                <a:gd name="connsiteX7" fmla="*/ 223421 w 432046"/>
                <a:gd name="connsiteY7" fmla="*/ 81379 h 531180"/>
                <a:gd name="connsiteX8" fmla="*/ 223421 w 432046"/>
                <a:gd name="connsiteY8" fmla="*/ 81379 h 531180"/>
                <a:gd name="connsiteX9" fmla="*/ 223421 w 432046"/>
                <a:gd name="connsiteY9" fmla="*/ 81379 h 531180"/>
                <a:gd name="connsiteX10" fmla="*/ 223421 w 432046"/>
                <a:gd name="connsiteY10" fmla="*/ 81379 h 531180"/>
                <a:gd name="connsiteX11" fmla="*/ 223421 w 432046"/>
                <a:gd name="connsiteY11" fmla="*/ 81379 h 531180"/>
                <a:gd name="connsiteX12" fmla="*/ 223421 w 432046"/>
                <a:gd name="connsiteY12" fmla="*/ 81379 h 531180"/>
                <a:gd name="connsiteX13" fmla="*/ 223421 w 432046"/>
                <a:gd name="connsiteY13" fmla="*/ 81379 h 531180"/>
                <a:gd name="connsiteX14" fmla="*/ 223421 w 432046"/>
                <a:gd name="connsiteY14" fmla="*/ 81379 h 531180"/>
                <a:gd name="connsiteX15" fmla="*/ 223421 w 432046"/>
                <a:gd name="connsiteY15" fmla="*/ 81379 h 531180"/>
                <a:gd name="connsiteX16" fmla="*/ 223421 w 432046"/>
                <a:gd name="connsiteY16" fmla="*/ 81379 h 531180"/>
                <a:gd name="connsiteX17" fmla="*/ 226381 w 432046"/>
                <a:gd name="connsiteY17" fmla="*/ 79899 h 531180"/>
                <a:gd name="connsiteX18" fmla="*/ 229340 w 432046"/>
                <a:gd name="connsiteY18" fmla="*/ 78420 h 531180"/>
                <a:gd name="connsiteX19" fmla="*/ 340311 w 432046"/>
                <a:gd name="connsiteY19" fmla="*/ 20715 h 531180"/>
                <a:gd name="connsiteX20" fmla="*/ 340311 w 432046"/>
                <a:gd name="connsiteY20" fmla="*/ 20715 h 531180"/>
                <a:gd name="connsiteX21" fmla="*/ 344749 w 432046"/>
                <a:gd name="connsiteY21" fmla="*/ 19236 h 531180"/>
                <a:gd name="connsiteX22" fmla="*/ 344749 w 432046"/>
                <a:gd name="connsiteY22" fmla="*/ 19236 h 531180"/>
                <a:gd name="connsiteX23" fmla="*/ 359546 w 432046"/>
                <a:gd name="connsiteY23" fmla="*/ 14796 h 531180"/>
                <a:gd name="connsiteX24" fmla="*/ 359546 w 432046"/>
                <a:gd name="connsiteY24" fmla="*/ 14796 h 531180"/>
                <a:gd name="connsiteX25" fmla="*/ 363984 w 432046"/>
                <a:gd name="connsiteY25" fmla="*/ 13317 h 531180"/>
                <a:gd name="connsiteX26" fmla="*/ 365464 w 432046"/>
                <a:gd name="connsiteY26" fmla="*/ 13317 h 531180"/>
                <a:gd name="connsiteX27" fmla="*/ 368423 w 432046"/>
                <a:gd name="connsiteY27" fmla="*/ 11838 h 531180"/>
                <a:gd name="connsiteX28" fmla="*/ 371383 w 432046"/>
                <a:gd name="connsiteY28" fmla="*/ 11838 h 531180"/>
                <a:gd name="connsiteX29" fmla="*/ 374342 w 432046"/>
                <a:gd name="connsiteY29" fmla="*/ 10357 h 531180"/>
                <a:gd name="connsiteX30" fmla="*/ 377301 w 432046"/>
                <a:gd name="connsiteY30" fmla="*/ 10357 h 531180"/>
                <a:gd name="connsiteX31" fmla="*/ 380260 w 432046"/>
                <a:gd name="connsiteY31" fmla="*/ 8878 h 531180"/>
                <a:gd name="connsiteX32" fmla="*/ 383219 w 432046"/>
                <a:gd name="connsiteY32" fmla="*/ 7398 h 531180"/>
                <a:gd name="connsiteX33" fmla="*/ 386179 w 432046"/>
                <a:gd name="connsiteY33" fmla="*/ 7398 h 531180"/>
                <a:gd name="connsiteX34" fmla="*/ 386179 w 432046"/>
                <a:gd name="connsiteY34" fmla="*/ 7398 h 531180"/>
                <a:gd name="connsiteX35" fmla="*/ 392097 w 432046"/>
                <a:gd name="connsiteY35" fmla="*/ 5919 h 531180"/>
                <a:gd name="connsiteX36" fmla="*/ 393577 w 432046"/>
                <a:gd name="connsiteY36" fmla="*/ 5919 h 531180"/>
                <a:gd name="connsiteX37" fmla="*/ 393577 w 432046"/>
                <a:gd name="connsiteY37" fmla="*/ 5919 h 531180"/>
                <a:gd name="connsiteX38" fmla="*/ 399495 w 432046"/>
                <a:gd name="connsiteY38" fmla="*/ 4440 h 531180"/>
                <a:gd name="connsiteX39" fmla="*/ 400975 w 432046"/>
                <a:gd name="connsiteY39" fmla="*/ 4440 h 531180"/>
                <a:gd name="connsiteX40" fmla="*/ 402454 w 432046"/>
                <a:gd name="connsiteY40" fmla="*/ 4440 h 531180"/>
                <a:gd name="connsiteX41" fmla="*/ 406893 w 432046"/>
                <a:gd name="connsiteY41" fmla="*/ 2959 h 531180"/>
                <a:gd name="connsiteX42" fmla="*/ 408373 w 432046"/>
                <a:gd name="connsiteY42" fmla="*/ 2959 h 531180"/>
                <a:gd name="connsiteX43" fmla="*/ 412812 w 432046"/>
                <a:gd name="connsiteY43" fmla="*/ 1480 h 531180"/>
                <a:gd name="connsiteX44" fmla="*/ 415771 w 432046"/>
                <a:gd name="connsiteY44" fmla="*/ 1480 h 531180"/>
                <a:gd name="connsiteX45" fmla="*/ 415771 w 432046"/>
                <a:gd name="connsiteY45" fmla="*/ 1480 h 531180"/>
                <a:gd name="connsiteX46" fmla="*/ 420210 w 432046"/>
                <a:gd name="connsiteY46" fmla="*/ 1480 h 531180"/>
                <a:gd name="connsiteX47" fmla="*/ 420210 w 432046"/>
                <a:gd name="connsiteY47" fmla="*/ 1480 h 531180"/>
                <a:gd name="connsiteX48" fmla="*/ 420210 w 432046"/>
                <a:gd name="connsiteY48" fmla="*/ 1480 h 531180"/>
                <a:gd name="connsiteX49" fmla="*/ 432047 w 432046"/>
                <a:gd name="connsiteY49" fmla="*/ 0 h 531180"/>
                <a:gd name="connsiteX50" fmla="*/ 432047 w 432046"/>
                <a:gd name="connsiteY50" fmla="*/ 0 h 531180"/>
                <a:gd name="connsiteX51" fmla="*/ 1480 w 432046"/>
                <a:gd name="connsiteY51" fmla="*/ 0 h 531180"/>
                <a:gd name="connsiteX52" fmla="*/ 0 w 432046"/>
                <a:gd name="connsiteY52" fmla="*/ 2959 h 531180"/>
                <a:gd name="connsiteX53" fmla="*/ 110971 w 432046"/>
                <a:gd name="connsiteY53" fmla="*/ 79899 h 531180"/>
                <a:gd name="connsiteX54" fmla="*/ 110971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79899"/>
                  </a:moveTo>
                  <a:lnTo>
                    <a:pt x="85817" y="235259"/>
                  </a:lnTo>
                  <a:cubicBezTo>
                    <a:pt x="85817" y="235259"/>
                    <a:pt x="85817" y="235259"/>
                    <a:pt x="85817" y="235259"/>
                  </a:cubicBezTo>
                  <a:lnTo>
                    <a:pt x="85817" y="235259"/>
                  </a:lnTo>
                  <a:lnTo>
                    <a:pt x="85817" y="235259"/>
                  </a:lnTo>
                  <a:lnTo>
                    <a:pt x="38470" y="531181"/>
                  </a:lnTo>
                  <a:lnTo>
                    <a:pt x="150920" y="531181"/>
                  </a:lnTo>
                  <a:lnTo>
                    <a:pt x="223421" y="81379"/>
                  </a:lnTo>
                  <a:lnTo>
                    <a:pt x="223421" y="81379"/>
                  </a:lnTo>
                  <a:cubicBezTo>
                    <a:pt x="223421" y="81379"/>
                    <a:pt x="223421" y="81379"/>
                    <a:pt x="223421" y="81379"/>
                  </a:cubicBezTo>
                  <a:lnTo>
                    <a:pt x="223421" y="81379"/>
                  </a:lnTo>
                  <a:cubicBezTo>
                    <a:pt x="223421" y="81379"/>
                    <a:pt x="223421" y="81379"/>
                    <a:pt x="223421" y="81379"/>
                  </a:cubicBezTo>
                  <a:lnTo>
                    <a:pt x="223421" y="81379"/>
                  </a:lnTo>
                  <a:lnTo>
                    <a:pt x="223421" y="81379"/>
                  </a:lnTo>
                  <a:lnTo>
                    <a:pt x="223421" y="81379"/>
                  </a:lnTo>
                  <a:lnTo>
                    <a:pt x="223421" y="81379"/>
                  </a:lnTo>
                  <a:lnTo>
                    <a:pt x="223421" y="81379"/>
                  </a:lnTo>
                  <a:lnTo>
                    <a:pt x="226381" y="79899"/>
                  </a:lnTo>
                  <a:cubicBezTo>
                    <a:pt x="227860" y="79899"/>
                    <a:pt x="227860" y="78420"/>
                    <a:pt x="229340" y="78420"/>
                  </a:cubicBezTo>
                  <a:cubicBezTo>
                    <a:pt x="263371" y="54746"/>
                    <a:pt x="300361" y="35511"/>
                    <a:pt x="340311" y="20715"/>
                  </a:cubicBezTo>
                  <a:cubicBezTo>
                    <a:pt x="340311" y="20715"/>
                    <a:pt x="340311" y="20715"/>
                    <a:pt x="340311" y="20715"/>
                  </a:cubicBezTo>
                  <a:cubicBezTo>
                    <a:pt x="341790" y="20715"/>
                    <a:pt x="343270" y="19236"/>
                    <a:pt x="344749" y="19236"/>
                  </a:cubicBezTo>
                  <a:cubicBezTo>
                    <a:pt x="344749" y="19236"/>
                    <a:pt x="344749" y="19236"/>
                    <a:pt x="344749" y="19236"/>
                  </a:cubicBezTo>
                  <a:cubicBezTo>
                    <a:pt x="349188" y="17756"/>
                    <a:pt x="355107" y="16276"/>
                    <a:pt x="359546" y="14796"/>
                  </a:cubicBezTo>
                  <a:cubicBezTo>
                    <a:pt x="359546" y="14796"/>
                    <a:pt x="359546" y="14796"/>
                    <a:pt x="359546" y="14796"/>
                  </a:cubicBezTo>
                  <a:cubicBezTo>
                    <a:pt x="361025" y="14796"/>
                    <a:pt x="362505" y="13317"/>
                    <a:pt x="363984" y="13317"/>
                  </a:cubicBezTo>
                  <a:cubicBezTo>
                    <a:pt x="363984" y="13317"/>
                    <a:pt x="365464" y="13317"/>
                    <a:pt x="365464" y="13317"/>
                  </a:cubicBezTo>
                  <a:cubicBezTo>
                    <a:pt x="366944" y="13317"/>
                    <a:pt x="368423" y="13317"/>
                    <a:pt x="368423" y="11838"/>
                  </a:cubicBezTo>
                  <a:cubicBezTo>
                    <a:pt x="369903" y="11838"/>
                    <a:pt x="369903" y="11838"/>
                    <a:pt x="371383" y="11838"/>
                  </a:cubicBezTo>
                  <a:cubicBezTo>
                    <a:pt x="372862" y="11838"/>
                    <a:pt x="372862" y="11838"/>
                    <a:pt x="374342" y="10357"/>
                  </a:cubicBezTo>
                  <a:cubicBezTo>
                    <a:pt x="375821" y="10357"/>
                    <a:pt x="375821" y="10357"/>
                    <a:pt x="377301" y="10357"/>
                  </a:cubicBezTo>
                  <a:cubicBezTo>
                    <a:pt x="378781" y="10357"/>
                    <a:pt x="378781" y="10357"/>
                    <a:pt x="380260" y="8878"/>
                  </a:cubicBezTo>
                  <a:cubicBezTo>
                    <a:pt x="381740" y="8878"/>
                    <a:pt x="381740" y="8878"/>
                    <a:pt x="383219" y="7398"/>
                  </a:cubicBezTo>
                  <a:cubicBezTo>
                    <a:pt x="384699" y="7398"/>
                    <a:pt x="384699" y="7398"/>
                    <a:pt x="386179" y="7398"/>
                  </a:cubicBezTo>
                  <a:cubicBezTo>
                    <a:pt x="386179" y="7398"/>
                    <a:pt x="386179" y="7398"/>
                    <a:pt x="386179" y="7398"/>
                  </a:cubicBezTo>
                  <a:cubicBezTo>
                    <a:pt x="387658" y="7398"/>
                    <a:pt x="390618" y="5919"/>
                    <a:pt x="392097" y="5919"/>
                  </a:cubicBezTo>
                  <a:cubicBezTo>
                    <a:pt x="392097" y="5919"/>
                    <a:pt x="392097" y="5919"/>
                    <a:pt x="393577" y="5919"/>
                  </a:cubicBezTo>
                  <a:cubicBezTo>
                    <a:pt x="393577" y="5919"/>
                    <a:pt x="393577" y="5919"/>
                    <a:pt x="393577" y="5919"/>
                  </a:cubicBezTo>
                  <a:cubicBezTo>
                    <a:pt x="395056" y="5919"/>
                    <a:pt x="396536" y="4440"/>
                    <a:pt x="399495" y="4440"/>
                  </a:cubicBezTo>
                  <a:cubicBezTo>
                    <a:pt x="399495" y="4440"/>
                    <a:pt x="399495" y="4440"/>
                    <a:pt x="400975" y="4440"/>
                  </a:cubicBezTo>
                  <a:cubicBezTo>
                    <a:pt x="400975" y="4440"/>
                    <a:pt x="400975" y="4440"/>
                    <a:pt x="402454" y="4440"/>
                  </a:cubicBezTo>
                  <a:cubicBezTo>
                    <a:pt x="403934" y="4440"/>
                    <a:pt x="405414" y="4440"/>
                    <a:pt x="406893" y="2959"/>
                  </a:cubicBezTo>
                  <a:cubicBezTo>
                    <a:pt x="406893" y="2959"/>
                    <a:pt x="408373" y="2959"/>
                    <a:pt x="408373" y="2959"/>
                  </a:cubicBezTo>
                  <a:cubicBezTo>
                    <a:pt x="409853" y="2959"/>
                    <a:pt x="411332" y="2959"/>
                    <a:pt x="412812" y="1480"/>
                  </a:cubicBezTo>
                  <a:cubicBezTo>
                    <a:pt x="414291" y="1480"/>
                    <a:pt x="414291" y="1480"/>
                    <a:pt x="415771" y="1480"/>
                  </a:cubicBezTo>
                  <a:cubicBezTo>
                    <a:pt x="415771" y="1480"/>
                    <a:pt x="415771" y="1480"/>
                    <a:pt x="415771" y="1480"/>
                  </a:cubicBezTo>
                  <a:cubicBezTo>
                    <a:pt x="417251" y="1480"/>
                    <a:pt x="418730" y="1480"/>
                    <a:pt x="420210" y="1480"/>
                  </a:cubicBezTo>
                  <a:cubicBezTo>
                    <a:pt x="420210" y="1480"/>
                    <a:pt x="420210" y="1480"/>
                    <a:pt x="420210" y="1480"/>
                  </a:cubicBezTo>
                  <a:cubicBezTo>
                    <a:pt x="420210" y="1480"/>
                    <a:pt x="420210" y="1480"/>
                    <a:pt x="420210" y="1480"/>
                  </a:cubicBezTo>
                  <a:cubicBezTo>
                    <a:pt x="424649" y="1480"/>
                    <a:pt x="427608" y="0"/>
                    <a:pt x="432047" y="0"/>
                  </a:cubicBezTo>
                  <a:cubicBezTo>
                    <a:pt x="432047" y="0"/>
                    <a:pt x="432047" y="0"/>
                    <a:pt x="432047" y="0"/>
                  </a:cubicBezTo>
                  <a:lnTo>
                    <a:pt x="1480" y="0"/>
                  </a:lnTo>
                  <a:cubicBezTo>
                    <a:pt x="0" y="0"/>
                    <a:pt x="0" y="1480"/>
                    <a:pt x="0" y="2959"/>
                  </a:cubicBezTo>
                  <a:cubicBezTo>
                    <a:pt x="39949" y="20715"/>
                    <a:pt x="76940" y="48828"/>
                    <a:pt x="110971" y="79899"/>
                  </a:cubicBezTo>
                  <a:lnTo>
                    <a:pt x="11097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5" name="任意多边形: 形状 214"/>
            <p:cNvSpPr/>
            <p:nvPr/>
          </p:nvSpPr>
          <p:spPr>
            <a:xfrm>
              <a:off x="1737064"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6" name="任意多边形: 形状 215"/>
            <p:cNvSpPr/>
            <p:nvPr/>
          </p:nvSpPr>
          <p:spPr>
            <a:xfrm>
              <a:off x="123251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7" name="任意多边形: 形状 216"/>
            <p:cNvSpPr/>
            <p:nvPr/>
          </p:nvSpPr>
          <p:spPr>
            <a:xfrm>
              <a:off x="123251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8" name="任意多边形: 形状 217"/>
            <p:cNvSpPr/>
            <p:nvPr/>
          </p:nvSpPr>
          <p:spPr>
            <a:xfrm>
              <a:off x="123251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19" name="任意多边形: 形状 218"/>
            <p:cNvSpPr/>
            <p:nvPr/>
          </p:nvSpPr>
          <p:spPr>
            <a:xfrm>
              <a:off x="1009095" y="6682665"/>
              <a:ext cx="432046" cy="531180"/>
            </a:xfrm>
            <a:custGeom>
              <a:avLst/>
              <a:gdLst>
                <a:gd name="connsiteX0" fmla="*/ 110971 w 432046"/>
                <a:gd name="connsiteY0" fmla="*/ 451282 h 531180"/>
                <a:gd name="connsiteX1" fmla="*/ 85818 w 432046"/>
                <a:gd name="connsiteY1" fmla="*/ 295922 h 531180"/>
                <a:gd name="connsiteX2" fmla="*/ 85818 w 432046"/>
                <a:gd name="connsiteY2" fmla="*/ 295922 h 531180"/>
                <a:gd name="connsiteX3" fmla="*/ 85818 w 432046"/>
                <a:gd name="connsiteY3" fmla="*/ 295922 h 531180"/>
                <a:gd name="connsiteX4" fmla="*/ 85818 w 432046"/>
                <a:gd name="connsiteY4" fmla="*/ 295922 h 531180"/>
                <a:gd name="connsiteX5" fmla="*/ 38470 w 432046"/>
                <a:gd name="connsiteY5" fmla="*/ 0 h 531180"/>
                <a:gd name="connsiteX6" fmla="*/ 150920 w 432046"/>
                <a:gd name="connsiteY6" fmla="*/ 0 h 531180"/>
                <a:gd name="connsiteX7" fmla="*/ 223421 w 432046"/>
                <a:gd name="connsiteY7" fmla="*/ 449801 h 531180"/>
                <a:gd name="connsiteX8" fmla="*/ 223421 w 432046"/>
                <a:gd name="connsiteY8" fmla="*/ 449801 h 531180"/>
                <a:gd name="connsiteX9" fmla="*/ 223421 w 432046"/>
                <a:gd name="connsiteY9" fmla="*/ 449801 h 531180"/>
                <a:gd name="connsiteX10" fmla="*/ 223421 w 432046"/>
                <a:gd name="connsiteY10" fmla="*/ 449801 h 531180"/>
                <a:gd name="connsiteX11" fmla="*/ 223421 w 432046"/>
                <a:gd name="connsiteY11" fmla="*/ 449801 h 531180"/>
                <a:gd name="connsiteX12" fmla="*/ 223421 w 432046"/>
                <a:gd name="connsiteY12" fmla="*/ 449801 h 531180"/>
                <a:gd name="connsiteX13" fmla="*/ 223421 w 432046"/>
                <a:gd name="connsiteY13" fmla="*/ 449801 h 531180"/>
                <a:gd name="connsiteX14" fmla="*/ 223421 w 432046"/>
                <a:gd name="connsiteY14" fmla="*/ 449801 h 531180"/>
                <a:gd name="connsiteX15" fmla="*/ 223421 w 432046"/>
                <a:gd name="connsiteY15" fmla="*/ 449801 h 531180"/>
                <a:gd name="connsiteX16" fmla="*/ 223421 w 432046"/>
                <a:gd name="connsiteY16" fmla="*/ 449801 h 531180"/>
                <a:gd name="connsiteX17" fmla="*/ 226381 w 432046"/>
                <a:gd name="connsiteY17" fmla="*/ 451282 h 531180"/>
                <a:gd name="connsiteX18" fmla="*/ 229340 w 432046"/>
                <a:gd name="connsiteY18" fmla="*/ 452761 h 531180"/>
                <a:gd name="connsiteX19" fmla="*/ 340311 w 432046"/>
                <a:gd name="connsiteY19" fmla="*/ 510466 h 531180"/>
                <a:gd name="connsiteX20" fmla="*/ 340311 w 432046"/>
                <a:gd name="connsiteY20" fmla="*/ 510466 h 531180"/>
                <a:gd name="connsiteX21" fmla="*/ 344750 w 432046"/>
                <a:gd name="connsiteY21" fmla="*/ 511945 h 531180"/>
                <a:gd name="connsiteX22" fmla="*/ 344750 w 432046"/>
                <a:gd name="connsiteY22" fmla="*/ 511945 h 531180"/>
                <a:gd name="connsiteX23" fmla="*/ 359546 w 432046"/>
                <a:gd name="connsiteY23" fmla="*/ 516384 h 531180"/>
                <a:gd name="connsiteX24" fmla="*/ 359546 w 432046"/>
                <a:gd name="connsiteY24" fmla="*/ 516384 h 531180"/>
                <a:gd name="connsiteX25" fmla="*/ 363985 w 432046"/>
                <a:gd name="connsiteY25" fmla="*/ 517864 h 531180"/>
                <a:gd name="connsiteX26" fmla="*/ 365464 w 432046"/>
                <a:gd name="connsiteY26" fmla="*/ 517864 h 531180"/>
                <a:gd name="connsiteX27" fmla="*/ 368423 w 432046"/>
                <a:gd name="connsiteY27" fmla="*/ 519343 h 531180"/>
                <a:gd name="connsiteX28" fmla="*/ 371383 w 432046"/>
                <a:gd name="connsiteY28" fmla="*/ 519343 h 531180"/>
                <a:gd name="connsiteX29" fmla="*/ 374342 w 432046"/>
                <a:gd name="connsiteY29" fmla="*/ 520823 h 531180"/>
                <a:gd name="connsiteX30" fmla="*/ 377301 w 432046"/>
                <a:gd name="connsiteY30" fmla="*/ 520823 h 531180"/>
                <a:gd name="connsiteX31" fmla="*/ 380260 w 432046"/>
                <a:gd name="connsiteY31" fmla="*/ 522303 h 531180"/>
                <a:gd name="connsiteX32" fmla="*/ 383219 w 432046"/>
                <a:gd name="connsiteY32" fmla="*/ 523782 h 531180"/>
                <a:gd name="connsiteX33" fmla="*/ 386179 w 432046"/>
                <a:gd name="connsiteY33" fmla="*/ 523782 h 531180"/>
                <a:gd name="connsiteX34" fmla="*/ 386179 w 432046"/>
                <a:gd name="connsiteY34" fmla="*/ 523782 h 531180"/>
                <a:gd name="connsiteX35" fmla="*/ 392097 w 432046"/>
                <a:gd name="connsiteY35" fmla="*/ 525262 h 531180"/>
                <a:gd name="connsiteX36" fmla="*/ 393577 w 432046"/>
                <a:gd name="connsiteY36" fmla="*/ 525262 h 531180"/>
                <a:gd name="connsiteX37" fmla="*/ 393577 w 432046"/>
                <a:gd name="connsiteY37" fmla="*/ 525262 h 531180"/>
                <a:gd name="connsiteX38" fmla="*/ 399495 w 432046"/>
                <a:gd name="connsiteY38" fmla="*/ 526741 h 531180"/>
                <a:gd name="connsiteX39" fmla="*/ 400975 w 432046"/>
                <a:gd name="connsiteY39" fmla="*/ 526741 h 531180"/>
                <a:gd name="connsiteX40" fmla="*/ 402454 w 432046"/>
                <a:gd name="connsiteY40" fmla="*/ 526741 h 531180"/>
                <a:gd name="connsiteX41" fmla="*/ 406893 w 432046"/>
                <a:gd name="connsiteY41" fmla="*/ 528221 h 531180"/>
                <a:gd name="connsiteX42" fmla="*/ 408373 w 432046"/>
                <a:gd name="connsiteY42" fmla="*/ 528221 h 531180"/>
                <a:gd name="connsiteX43" fmla="*/ 412812 w 432046"/>
                <a:gd name="connsiteY43" fmla="*/ 529701 h 531180"/>
                <a:gd name="connsiteX44" fmla="*/ 415771 w 432046"/>
                <a:gd name="connsiteY44" fmla="*/ 529701 h 531180"/>
                <a:gd name="connsiteX45" fmla="*/ 415771 w 432046"/>
                <a:gd name="connsiteY45" fmla="*/ 529701 h 531180"/>
                <a:gd name="connsiteX46" fmla="*/ 420210 w 432046"/>
                <a:gd name="connsiteY46" fmla="*/ 529701 h 531180"/>
                <a:gd name="connsiteX47" fmla="*/ 420210 w 432046"/>
                <a:gd name="connsiteY47" fmla="*/ 529701 h 531180"/>
                <a:gd name="connsiteX48" fmla="*/ 420210 w 432046"/>
                <a:gd name="connsiteY48" fmla="*/ 529701 h 531180"/>
                <a:gd name="connsiteX49" fmla="*/ 432047 w 432046"/>
                <a:gd name="connsiteY49" fmla="*/ 531180 h 531180"/>
                <a:gd name="connsiteX50" fmla="*/ 432047 w 432046"/>
                <a:gd name="connsiteY50" fmla="*/ 531180 h 531180"/>
                <a:gd name="connsiteX51" fmla="*/ 1480 w 432046"/>
                <a:gd name="connsiteY51" fmla="*/ 531180 h 531180"/>
                <a:gd name="connsiteX52" fmla="*/ 0 w 432046"/>
                <a:gd name="connsiteY52" fmla="*/ 528221 h 531180"/>
                <a:gd name="connsiteX53" fmla="*/ 110971 w 432046"/>
                <a:gd name="connsiteY53" fmla="*/ 451282 h 531180"/>
                <a:gd name="connsiteX54" fmla="*/ 110971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110971" y="451282"/>
                  </a:moveTo>
                  <a:lnTo>
                    <a:pt x="85818" y="295922"/>
                  </a:lnTo>
                  <a:cubicBezTo>
                    <a:pt x="85818" y="295922"/>
                    <a:pt x="85818" y="295922"/>
                    <a:pt x="85818" y="295922"/>
                  </a:cubicBezTo>
                  <a:lnTo>
                    <a:pt x="85818" y="295922"/>
                  </a:lnTo>
                  <a:lnTo>
                    <a:pt x="85818" y="295922"/>
                  </a:lnTo>
                  <a:lnTo>
                    <a:pt x="38470" y="0"/>
                  </a:lnTo>
                  <a:lnTo>
                    <a:pt x="150920" y="0"/>
                  </a:lnTo>
                  <a:lnTo>
                    <a:pt x="223421" y="449801"/>
                  </a:lnTo>
                  <a:lnTo>
                    <a:pt x="223421" y="449801"/>
                  </a:lnTo>
                  <a:lnTo>
                    <a:pt x="223421" y="449801"/>
                  </a:lnTo>
                  <a:lnTo>
                    <a:pt x="223421" y="449801"/>
                  </a:lnTo>
                  <a:cubicBezTo>
                    <a:pt x="223421" y="449801"/>
                    <a:pt x="223421" y="449801"/>
                    <a:pt x="223421" y="449801"/>
                  </a:cubicBezTo>
                  <a:lnTo>
                    <a:pt x="223421" y="449801"/>
                  </a:lnTo>
                  <a:lnTo>
                    <a:pt x="223421" y="449801"/>
                  </a:lnTo>
                  <a:lnTo>
                    <a:pt x="223421" y="449801"/>
                  </a:lnTo>
                  <a:lnTo>
                    <a:pt x="223421" y="449801"/>
                  </a:lnTo>
                  <a:lnTo>
                    <a:pt x="223421" y="449801"/>
                  </a:lnTo>
                  <a:lnTo>
                    <a:pt x="226381" y="451282"/>
                  </a:lnTo>
                  <a:cubicBezTo>
                    <a:pt x="227860" y="451282"/>
                    <a:pt x="227860" y="452761"/>
                    <a:pt x="229340" y="452761"/>
                  </a:cubicBezTo>
                  <a:cubicBezTo>
                    <a:pt x="263371" y="476434"/>
                    <a:pt x="300361" y="495670"/>
                    <a:pt x="340311" y="510466"/>
                  </a:cubicBezTo>
                  <a:cubicBezTo>
                    <a:pt x="340311" y="510466"/>
                    <a:pt x="340311" y="510466"/>
                    <a:pt x="340311" y="510466"/>
                  </a:cubicBezTo>
                  <a:cubicBezTo>
                    <a:pt x="341790" y="510466"/>
                    <a:pt x="343270" y="511945"/>
                    <a:pt x="344750" y="511945"/>
                  </a:cubicBezTo>
                  <a:cubicBezTo>
                    <a:pt x="344750" y="511945"/>
                    <a:pt x="344750" y="511945"/>
                    <a:pt x="344750" y="511945"/>
                  </a:cubicBezTo>
                  <a:cubicBezTo>
                    <a:pt x="349188" y="513425"/>
                    <a:pt x="355107" y="514905"/>
                    <a:pt x="359546" y="516384"/>
                  </a:cubicBezTo>
                  <a:cubicBezTo>
                    <a:pt x="359546" y="516384"/>
                    <a:pt x="359546" y="516384"/>
                    <a:pt x="359546" y="516384"/>
                  </a:cubicBezTo>
                  <a:cubicBezTo>
                    <a:pt x="361025" y="516384"/>
                    <a:pt x="362505" y="517864"/>
                    <a:pt x="363985" y="517864"/>
                  </a:cubicBezTo>
                  <a:cubicBezTo>
                    <a:pt x="363985" y="517864"/>
                    <a:pt x="365464" y="517864"/>
                    <a:pt x="365464" y="517864"/>
                  </a:cubicBezTo>
                  <a:cubicBezTo>
                    <a:pt x="366944" y="517864"/>
                    <a:pt x="368423" y="517864"/>
                    <a:pt x="368423" y="519343"/>
                  </a:cubicBezTo>
                  <a:cubicBezTo>
                    <a:pt x="369903" y="519343"/>
                    <a:pt x="369903" y="519343"/>
                    <a:pt x="371383" y="519343"/>
                  </a:cubicBezTo>
                  <a:cubicBezTo>
                    <a:pt x="372862" y="519343"/>
                    <a:pt x="372862" y="519343"/>
                    <a:pt x="374342" y="520823"/>
                  </a:cubicBezTo>
                  <a:cubicBezTo>
                    <a:pt x="375821" y="520823"/>
                    <a:pt x="375821" y="520823"/>
                    <a:pt x="377301" y="520823"/>
                  </a:cubicBezTo>
                  <a:cubicBezTo>
                    <a:pt x="378781" y="520823"/>
                    <a:pt x="378781" y="520823"/>
                    <a:pt x="380260" y="522303"/>
                  </a:cubicBezTo>
                  <a:cubicBezTo>
                    <a:pt x="381740" y="522303"/>
                    <a:pt x="381740" y="522303"/>
                    <a:pt x="383219" y="523782"/>
                  </a:cubicBezTo>
                  <a:cubicBezTo>
                    <a:pt x="384699" y="523782"/>
                    <a:pt x="384699" y="523782"/>
                    <a:pt x="386179" y="523782"/>
                  </a:cubicBezTo>
                  <a:cubicBezTo>
                    <a:pt x="386179" y="523782"/>
                    <a:pt x="386179" y="523782"/>
                    <a:pt x="386179" y="523782"/>
                  </a:cubicBezTo>
                  <a:cubicBezTo>
                    <a:pt x="387658" y="523782"/>
                    <a:pt x="390618" y="525262"/>
                    <a:pt x="392097" y="525262"/>
                  </a:cubicBezTo>
                  <a:cubicBezTo>
                    <a:pt x="392097" y="525262"/>
                    <a:pt x="392097" y="525262"/>
                    <a:pt x="393577" y="525262"/>
                  </a:cubicBezTo>
                  <a:cubicBezTo>
                    <a:pt x="393577" y="525262"/>
                    <a:pt x="393577" y="525262"/>
                    <a:pt x="393577" y="525262"/>
                  </a:cubicBezTo>
                  <a:cubicBezTo>
                    <a:pt x="395056" y="525262"/>
                    <a:pt x="396536" y="526741"/>
                    <a:pt x="399495" y="526741"/>
                  </a:cubicBezTo>
                  <a:cubicBezTo>
                    <a:pt x="399495" y="526741"/>
                    <a:pt x="399495" y="526741"/>
                    <a:pt x="400975" y="526741"/>
                  </a:cubicBezTo>
                  <a:cubicBezTo>
                    <a:pt x="400975" y="526741"/>
                    <a:pt x="400975" y="526741"/>
                    <a:pt x="402454" y="526741"/>
                  </a:cubicBezTo>
                  <a:cubicBezTo>
                    <a:pt x="403934" y="526741"/>
                    <a:pt x="405414" y="526741"/>
                    <a:pt x="406893" y="528221"/>
                  </a:cubicBezTo>
                  <a:cubicBezTo>
                    <a:pt x="406893" y="528221"/>
                    <a:pt x="408373" y="528221"/>
                    <a:pt x="408373" y="528221"/>
                  </a:cubicBezTo>
                  <a:cubicBezTo>
                    <a:pt x="409853" y="528221"/>
                    <a:pt x="411332" y="528221"/>
                    <a:pt x="412812" y="529701"/>
                  </a:cubicBezTo>
                  <a:cubicBezTo>
                    <a:pt x="414291" y="529701"/>
                    <a:pt x="414291" y="529701"/>
                    <a:pt x="415771" y="529701"/>
                  </a:cubicBezTo>
                  <a:cubicBezTo>
                    <a:pt x="415771" y="529701"/>
                    <a:pt x="415771" y="529701"/>
                    <a:pt x="415771" y="529701"/>
                  </a:cubicBezTo>
                  <a:cubicBezTo>
                    <a:pt x="417251" y="529701"/>
                    <a:pt x="418730" y="529701"/>
                    <a:pt x="420210" y="529701"/>
                  </a:cubicBezTo>
                  <a:cubicBezTo>
                    <a:pt x="420210" y="529701"/>
                    <a:pt x="420210" y="529701"/>
                    <a:pt x="420210" y="529701"/>
                  </a:cubicBezTo>
                  <a:cubicBezTo>
                    <a:pt x="420210" y="529701"/>
                    <a:pt x="420210" y="529701"/>
                    <a:pt x="420210" y="529701"/>
                  </a:cubicBezTo>
                  <a:cubicBezTo>
                    <a:pt x="424649" y="529701"/>
                    <a:pt x="427608" y="531180"/>
                    <a:pt x="432047" y="531180"/>
                  </a:cubicBezTo>
                  <a:cubicBezTo>
                    <a:pt x="432047" y="531180"/>
                    <a:pt x="432047" y="531180"/>
                    <a:pt x="432047" y="531180"/>
                  </a:cubicBezTo>
                  <a:lnTo>
                    <a:pt x="1480" y="531180"/>
                  </a:lnTo>
                  <a:cubicBezTo>
                    <a:pt x="0" y="531180"/>
                    <a:pt x="0" y="529701"/>
                    <a:pt x="0" y="528221"/>
                  </a:cubicBezTo>
                  <a:cubicBezTo>
                    <a:pt x="41429" y="510466"/>
                    <a:pt x="78419" y="483832"/>
                    <a:pt x="110971" y="451282"/>
                  </a:cubicBezTo>
                  <a:lnTo>
                    <a:pt x="110971"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0" name="任意多边形: 形状 219"/>
            <p:cNvSpPr/>
            <p:nvPr/>
          </p:nvSpPr>
          <p:spPr>
            <a:xfrm>
              <a:off x="1232516"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1" name="任意多边形: 形状 220"/>
            <p:cNvSpPr/>
            <p:nvPr/>
          </p:nvSpPr>
          <p:spPr>
            <a:xfrm>
              <a:off x="136568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2" name="任意多边形: 形状 221"/>
            <p:cNvSpPr/>
            <p:nvPr/>
          </p:nvSpPr>
          <p:spPr>
            <a:xfrm>
              <a:off x="136568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3" name="任意多边形: 形状 222"/>
            <p:cNvSpPr/>
            <p:nvPr/>
          </p:nvSpPr>
          <p:spPr>
            <a:xfrm>
              <a:off x="136568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4" name="任意多边形: 形状 223"/>
            <p:cNvSpPr/>
            <p:nvPr/>
          </p:nvSpPr>
          <p:spPr>
            <a:xfrm>
              <a:off x="1155576" y="6685624"/>
              <a:ext cx="432046" cy="531180"/>
            </a:xfrm>
            <a:custGeom>
              <a:avLst/>
              <a:gdLst>
                <a:gd name="connsiteX0" fmla="*/ 321076 w 432046"/>
                <a:gd name="connsiteY0" fmla="*/ 79899 h 531180"/>
                <a:gd name="connsiteX1" fmla="*/ 346229 w 432046"/>
                <a:gd name="connsiteY1" fmla="*/ 235259 h 531180"/>
                <a:gd name="connsiteX2" fmla="*/ 346229 w 432046"/>
                <a:gd name="connsiteY2" fmla="*/ 235259 h 531180"/>
                <a:gd name="connsiteX3" fmla="*/ 346229 w 432046"/>
                <a:gd name="connsiteY3" fmla="*/ 235259 h 531180"/>
                <a:gd name="connsiteX4" fmla="*/ 346229 w 432046"/>
                <a:gd name="connsiteY4" fmla="*/ 235259 h 531180"/>
                <a:gd name="connsiteX5" fmla="*/ 393577 w 432046"/>
                <a:gd name="connsiteY5" fmla="*/ 531181 h 531180"/>
                <a:gd name="connsiteX6" fmla="*/ 281126 w 432046"/>
                <a:gd name="connsiteY6" fmla="*/ 531181 h 531180"/>
                <a:gd name="connsiteX7" fmla="*/ 208625 w 432046"/>
                <a:gd name="connsiteY7" fmla="*/ 81379 h 531180"/>
                <a:gd name="connsiteX8" fmla="*/ 208625 w 432046"/>
                <a:gd name="connsiteY8" fmla="*/ 81379 h 531180"/>
                <a:gd name="connsiteX9" fmla="*/ 208625 w 432046"/>
                <a:gd name="connsiteY9" fmla="*/ 81379 h 531180"/>
                <a:gd name="connsiteX10" fmla="*/ 208625 w 432046"/>
                <a:gd name="connsiteY10" fmla="*/ 81379 h 531180"/>
                <a:gd name="connsiteX11" fmla="*/ 208625 w 432046"/>
                <a:gd name="connsiteY11" fmla="*/ 81379 h 531180"/>
                <a:gd name="connsiteX12" fmla="*/ 208625 w 432046"/>
                <a:gd name="connsiteY12" fmla="*/ 81379 h 531180"/>
                <a:gd name="connsiteX13" fmla="*/ 208625 w 432046"/>
                <a:gd name="connsiteY13" fmla="*/ 81379 h 531180"/>
                <a:gd name="connsiteX14" fmla="*/ 208625 w 432046"/>
                <a:gd name="connsiteY14" fmla="*/ 81379 h 531180"/>
                <a:gd name="connsiteX15" fmla="*/ 208625 w 432046"/>
                <a:gd name="connsiteY15" fmla="*/ 81379 h 531180"/>
                <a:gd name="connsiteX16" fmla="*/ 208625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3 w 432046"/>
                <a:gd name="connsiteY27" fmla="*/ 11838 h 531180"/>
                <a:gd name="connsiteX28" fmla="*/ 60664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2 w 432046"/>
                <a:gd name="connsiteY38" fmla="*/ 4440 h 531180"/>
                <a:gd name="connsiteX39" fmla="*/ 31072 w 432046"/>
                <a:gd name="connsiteY39" fmla="*/ 4440 h 531180"/>
                <a:gd name="connsiteX40" fmla="*/ 29592 w 432046"/>
                <a:gd name="connsiteY40" fmla="*/ 4440 h 531180"/>
                <a:gd name="connsiteX41" fmla="*/ 25153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7 w 432046"/>
                <a:gd name="connsiteY52" fmla="*/ 2959 h 531180"/>
                <a:gd name="connsiteX53" fmla="*/ 321076 w 432046"/>
                <a:gd name="connsiteY53" fmla="*/ 79899 h 531180"/>
                <a:gd name="connsiteX54" fmla="*/ 32107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79899"/>
                  </a:moveTo>
                  <a:lnTo>
                    <a:pt x="346229" y="235259"/>
                  </a:lnTo>
                  <a:cubicBezTo>
                    <a:pt x="346229" y="235259"/>
                    <a:pt x="346229" y="235259"/>
                    <a:pt x="346229" y="235259"/>
                  </a:cubicBezTo>
                  <a:lnTo>
                    <a:pt x="346229" y="235259"/>
                  </a:lnTo>
                  <a:lnTo>
                    <a:pt x="346229" y="235259"/>
                  </a:lnTo>
                  <a:lnTo>
                    <a:pt x="393577" y="531181"/>
                  </a:lnTo>
                  <a:lnTo>
                    <a:pt x="281126" y="531181"/>
                  </a:lnTo>
                  <a:lnTo>
                    <a:pt x="208625" y="81379"/>
                  </a:lnTo>
                  <a:lnTo>
                    <a:pt x="208625" y="81379"/>
                  </a:lnTo>
                  <a:cubicBezTo>
                    <a:pt x="208625" y="81379"/>
                    <a:pt x="208625" y="81379"/>
                    <a:pt x="208625" y="81379"/>
                  </a:cubicBezTo>
                  <a:lnTo>
                    <a:pt x="208625" y="81379"/>
                  </a:lnTo>
                  <a:cubicBezTo>
                    <a:pt x="208625" y="81379"/>
                    <a:pt x="208625" y="81379"/>
                    <a:pt x="208625" y="81379"/>
                  </a:cubicBezTo>
                  <a:lnTo>
                    <a:pt x="208625" y="81379"/>
                  </a:lnTo>
                  <a:lnTo>
                    <a:pt x="208625" y="81379"/>
                  </a:lnTo>
                  <a:lnTo>
                    <a:pt x="208625" y="81379"/>
                  </a:lnTo>
                  <a:lnTo>
                    <a:pt x="208625" y="81379"/>
                  </a:lnTo>
                  <a:lnTo>
                    <a:pt x="208625" y="81379"/>
                  </a:lnTo>
                  <a:lnTo>
                    <a:pt x="205666" y="79899"/>
                  </a:lnTo>
                  <a:cubicBezTo>
                    <a:pt x="204186" y="79899"/>
                    <a:pt x="204186" y="78420"/>
                    <a:pt x="202707" y="78420"/>
                  </a:cubicBezTo>
                  <a:cubicBezTo>
                    <a:pt x="168676" y="54746"/>
                    <a:pt x="131685"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1" y="14796"/>
                    <a:pt x="69542" y="13317"/>
                    <a:pt x="68062" y="13317"/>
                  </a:cubicBezTo>
                  <a:cubicBezTo>
                    <a:pt x="68062" y="13317"/>
                    <a:pt x="66583" y="13317"/>
                    <a:pt x="66583" y="13317"/>
                  </a:cubicBezTo>
                  <a:cubicBezTo>
                    <a:pt x="65103" y="13317"/>
                    <a:pt x="63623" y="13317"/>
                    <a:pt x="63623" y="11838"/>
                  </a:cubicBezTo>
                  <a:cubicBezTo>
                    <a:pt x="62144" y="11838"/>
                    <a:pt x="62144" y="11838"/>
                    <a:pt x="60664" y="11838"/>
                  </a:cubicBezTo>
                  <a:cubicBezTo>
                    <a:pt x="59184" y="11838"/>
                    <a:pt x="59184" y="11838"/>
                    <a:pt x="57705" y="10357"/>
                  </a:cubicBezTo>
                  <a:cubicBezTo>
                    <a:pt x="56225" y="10357"/>
                    <a:pt x="56225" y="10357"/>
                    <a:pt x="54746" y="10357"/>
                  </a:cubicBezTo>
                  <a:cubicBezTo>
                    <a:pt x="53266" y="10357"/>
                    <a:pt x="53266" y="10357"/>
                    <a:pt x="51786" y="8878"/>
                  </a:cubicBezTo>
                  <a:cubicBezTo>
                    <a:pt x="50307" y="8878"/>
                    <a:pt x="50307" y="8878"/>
                    <a:pt x="48827" y="7398"/>
                  </a:cubicBezTo>
                  <a:cubicBezTo>
                    <a:pt x="47348" y="7398"/>
                    <a:pt x="47348" y="7398"/>
                    <a:pt x="45868" y="7398"/>
                  </a:cubicBezTo>
                  <a:cubicBezTo>
                    <a:pt x="45868" y="7398"/>
                    <a:pt x="45868" y="7398"/>
                    <a:pt x="45868" y="7398"/>
                  </a:cubicBezTo>
                  <a:cubicBezTo>
                    <a:pt x="44388" y="7398"/>
                    <a:pt x="41429" y="5919"/>
                    <a:pt x="39950" y="5919"/>
                  </a:cubicBezTo>
                  <a:cubicBezTo>
                    <a:pt x="39950" y="5919"/>
                    <a:pt x="39950" y="5919"/>
                    <a:pt x="38470" y="5919"/>
                  </a:cubicBezTo>
                  <a:cubicBezTo>
                    <a:pt x="38470" y="5919"/>
                    <a:pt x="38470" y="5919"/>
                    <a:pt x="38470" y="5919"/>
                  </a:cubicBezTo>
                  <a:cubicBezTo>
                    <a:pt x="36990" y="5919"/>
                    <a:pt x="35511" y="4440"/>
                    <a:pt x="32552" y="4440"/>
                  </a:cubicBezTo>
                  <a:cubicBezTo>
                    <a:pt x="32552" y="4440"/>
                    <a:pt x="32552" y="4440"/>
                    <a:pt x="31072" y="4440"/>
                  </a:cubicBezTo>
                  <a:cubicBezTo>
                    <a:pt x="31072" y="4440"/>
                    <a:pt x="31072" y="4440"/>
                    <a:pt x="29592" y="4440"/>
                  </a:cubicBezTo>
                  <a:cubicBezTo>
                    <a:pt x="28113" y="4440"/>
                    <a:pt x="26633" y="4440"/>
                    <a:pt x="25153" y="2959"/>
                  </a:cubicBezTo>
                  <a:cubicBezTo>
                    <a:pt x="25153" y="2959"/>
                    <a:pt x="23674" y="2959"/>
                    <a:pt x="23674" y="2959"/>
                  </a:cubicBezTo>
                  <a:cubicBezTo>
                    <a:pt x="22194" y="2959"/>
                    <a:pt x="20715" y="2959"/>
                    <a:pt x="19235" y="1480"/>
                  </a:cubicBezTo>
                  <a:cubicBezTo>
                    <a:pt x="17755" y="1480"/>
                    <a:pt x="17755" y="1480"/>
                    <a:pt x="16276" y="1480"/>
                  </a:cubicBezTo>
                  <a:cubicBezTo>
                    <a:pt x="16276" y="1480"/>
                    <a:pt x="16276" y="1480"/>
                    <a:pt x="16276" y="1480"/>
                  </a:cubicBezTo>
                  <a:cubicBezTo>
                    <a:pt x="14796" y="1480"/>
                    <a:pt x="13317"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7" y="0"/>
                    <a:pt x="432047" y="1480"/>
                    <a:pt x="432047" y="2959"/>
                  </a:cubicBezTo>
                  <a:cubicBezTo>
                    <a:pt x="392097" y="20715"/>
                    <a:pt x="355107" y="48828"/>
                    <a:pt x="321076" y="79899"/>
                  </a:cubicBezTo>
                  <a:lnTo>
                    <a:pt x="32107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5" name="任意多边形: 形状 224"/>
            <p:cNvSpPr/>
            <p:nvPr/>
          </p:nvSpPr>
          <p:spPr>
            <a:xfrm>
              <a:off x="1365681"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6" name="任意多边形: 形状 225"/>
            <p:cNvSpPr/>
            <p:nvPr/>
          </p:nvSpPr>
          <p:spPr>
            <a:xfrm>
              <a:off x="861133"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7" name="任意多边形: 形状 226"/>
            <p:cNvSpPr/>
            <p:nvPr/>
          </p:nvSpPr>
          <p:spPr>
            <a:xfrm>
              <a:off x="861133"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8" name="任意多边形: 形状 227"/>
            <p:cNvSpPr/>
            <p:nvPr/>
          </p:nvSpPr>
          <p:spPr>
            <a:xfrm>
              <a:off x="862613"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29" name="任意多边形: 形状 228"/>
            <p:cNvSpPr/>
            <p:nvPr/>
          </p:nvSpPr>
          <p:spPr>
            <a:xfrm>
              <a:off x="652508" y="6682665"/>
              <a:ext cx="432046" cy="531180"/>
            </a:xfrm>
            <a:custGeom>
              <a:avLst/>
              <a:gdLst>
                <a:gd name="connsiteX0" fmla="*/ 321076 w 432046"/>
                <a:gd name="connsiteY0" fmla="*/ 451282 h 531180"/>
                <a:gd name="connsiteX1" fmla="*/ 346229 w 432046"/>
                <a:gd name="connsiteY1" fmla="*/ 295922 h 531180"/>
                <a:gd name="connsiteX2" fmla="*/ 346229 w 432046"/>
                <a:gd name="connsiteY2" fmla="*/ 295922 h 531180"/>
                <a:gd name="connsiteX3" fmla="*/ 346229 w 432046"/>
                <a:gd name="connsiteY3" fmla="*/ 295922 h 531180"/>
                <a:gd name="connsiteX4" fmla="*/ 346229 w 432046"/>
                <a:gd name="connsiteY4" fmla="*/ 295922 h 531180"/>
                <a:gd name="connsiteX5" fmla="*/ 393577 w 432046"/>
                <a:gd name="connsiteY5" fmla="*/ 0 h 531180"/>
                <a:gd name="connsiteX6" fmla="*/ 281126 w 432046"/>
                <a:gd name="connsiteY6" fmla="*/ 0 h 531180"/>
                <a:gd name="connsiteX7" fmla="*/ 208625 w 432046"/>
                <a:gd name="connsiteY7" fmla="*/ 449801 h 531180"/>
                <a:gd name="connsiteX8" fmla="*/ 208625 w 432046"/>
                <a:gd name="connsiteY8" fmla="*/ 449801 h 531180"/>
                <a:gd name="connsiteX9" fmla="*/ 208625 w 432046"/>
                <a:gd name="connsiteY9" fmla="*/ 449801 h 531180"/>
                <a:gd name="connsiteX10" fmla="*/ 208625 w 432046"/>
                <a:gd name="connsiteY10" fmla="*/ 449801 h 531180"/>
                <a:gd name="connsiteX11" fmla="*/ 208625 w 432046"/>
                <a:gd name="connsiteY11" fmla="*/ 449801 h 531180"/>
                <a:gd name="connsiteX12" fmla="*/ 208625 w 432046"/>
                <a:gd name="connsiteY12" fmla="*/ 449801 h 531180"/>
                <a:gd name="connsiteX13" fmla="*/ 208625 w 432046"/>
                <a:gd name="connsiteY13" fmla="*/ 449801 h 531180"/>
                <a:gd name="connsiteX14" fmla="*/ 208625 w 432046"/>
                <a:gd name="connsiteY14" fmla="*/ 449801 h 531180"/>
                <a:gd name="connsiteX15" fmla="*/ 208625 w 432046"/>
                <a:gd name="connsiteY15" fmla="*/ 449801 h 531180"/>
                <a:gd name="connsiteX16" fmla="*/ 208625 w 432046"/>
                <a:gd name="connsiteY16" fmla="*/ 449801 h 531180"/>
                <a:gd name="connsiteX17" fmla="*/ 205666 w 432046"/>
                <a:gd name="connsiteY17" fmla="*/ 451282 h 531180"/>
                <a:gd name="connsiteX18" fmla="*/ 202707 w 432046"/>
                <a:gd name="connsiteY18" fmla="*/ 452761 h 531180"/>
                <a:gd name="connsiteX19" fmla="*/ 91736 w 432046"/>
                <a:gd name="connsiteY19" fmla="*/ 510466 h 531180"/>
                <a:gd name="connsiteX20" fmla="*/ 91736 w 432046"/>
                <a:gd name="connsiteY20" fmla="*/ 510466 h 531180"/>
                <a:gd name="connsiteX21" fmla="*/ 87297 w 432046"/>
                <a:gd name="connsiteY21" fmla="*/ 511945 h 531180"/>
                <a:gd name="connsiteX22" fmla="*/ 87297 w 432046"/>
                <a:gd name="connsiteY22" fmla="*/ 511945 h 531180"/>
                <a:gd name="connsiteX23" fmla="*/ 72501 w 432046"/>
                <a:gd name="connsiteY23" fmla="*/ 516384 h 531180"/>
                <a:gd name="connsiteX24" fmla="*/ 72501 w 432046"/>
                <a:gd name="connsiteY24" fmla="*/ 516384 h 531180"/>
                <a:gd name="connsiteX25" fmla="*/ 68062 w 432046"/>
                <a:gd name="connsiteY25" fmla="*/ 517864 h 531180"/>
                <a:gd name="connsiteX26" fmla="*/ 66583 w 432046"/>
                <a:gd name="connsiteY26" fmla="*/ 517864 h 531180"/>
                <a:gd name="connsiteX27" fmla="*/ 63623 w 432046"/>
                <a:gd name="connsiteY27" fmla="*/ 519343 h 531180"/>
                <a:gd name="connsiteX28" fmla="*/ 60664 w 432046"/>
                <a:gd name="connsiteY28" fmla="*/ 519343 h 531180"/>
                <a:gd name="connsiteX29" fmla="*/ 57705 w 432046"/>
                <a:gd name="connsiteY29" fmla="*/ 520823 h 531180"/>
                <a:gd name="connsiteX30" fmla="*/ 54746 w 432046"/>
                <a:gd name="connsiteY30" fmla="*/ 520823 h 531180"/>
                <a:gd name="connsiteX31" fmla="*/ 51786 w 432046"/>
                <a:gd name="connsiteY31" fmla="*/ 522303 h 531180"/>
                <a:gd name="connsiteX32" fmla="*/ 48827 w 432046"/>
                <a:gd name="connsiteY32" fmla="*/ 523782 h 531180"/>
                <a:gd name="connsiteX33" fmla="*/ 45868 w 432046"/>
                <a:gd name="connsiteY33" fmla="*/ 523782 h 531180"/>
                <a:gd name="connsiteX34" fmla="*/ 45868 w 432046"/>
                <a:gd name="connsiteY34" fmla="*/ 523782 h 531180"/>
                <a:gd name="connsiteX35" fmla="*/ 39950 w 432046"/>
                <a:gd name="connsiteY35" fmla="*/ 525262 h 531180"/>
                <a:gd name="connsiteX36" fmla="*/ 38470 w 432046"/>
                <a:gd name="connsiteY36" fmla="*/ 525262 h 531180"/>
                <a:gd name="connsiteX37" fmla="*/ 38470 w 432046"/>
                <a:gd name="connsiteY37" fmla="*/ 525262 h 531180"/>
                <a:gd name="connsiteX38" fmla="*/ 32551 w 432046"/>
                <a:gd name="connsiteY38" fmla="*/ 526741 h 531180"/>
                <a:gd name="connsiteX39" fmla="*/ 31072 w 432046"/>
                <a:gd name="connsiteY39" fmla="*/ 526741 h 531180"/>
                <a:gd name="connsiteX40" fmla="*/ 29592 w 432046"/>
                <a:gd name="connsiteY40" fmla="*/ 526741 h 531180"/>
                <a:gd name="connsiteX41" fmla="*/ 25153 w 432046"/>
                <a:gd name="connsiteY41" fmla="*/ 528221 h 531180"/>
                <a:gd name="connsiteX42" fmla="*/ 23674 w 432046"/>
                <a:gd name="connsiteY42" fmla="*/ 528221 h 531180"/>
                <a:gd name="connsiteX43" fmla="*/ 19235 w 432046"/>
                <a:gd name="connsiteY43" fmla="*/ 529701 h 531180"/>
                <a:gd name="connsiteX44" fmla="*/ 16276 w 432046"/>
                <a:gd name="connsiteY44" fmla="*/ 529701 h 531180"/>
                <a:gd name="connsiteX45" fmla="*/ 16276 w 432046"/>
                <a:gd name="connsiteY45" fmla="*/ 529701 h 531180"/>
                <a:gd name="connsiteX46" fmla="*/ 11837 w 432046"/>
                <a:gd name="connsiteY46" fmla="*/ 529701 h 531180"/>
                <a:gd name="connsiteX47" fmla="*/ 11837 w 432046"/>
                <a:gd name="connsiteY47" fmla="*/ 529701 h 531180"/>
                <a:gd name="connsiteX48" fmla="*/ 11837 w 432046"/>
                <a:gd name="connsiteY48" fmla="*/ 529701 h 531180"/>
                <a:gd name="connsiteX49" fmla="*/ 0 w 432046"/>
                <a:gd name="connsiteY49" fmla="*/ 531180 h 531180"/>
                <a:gd name="connsiteX50" fmla="*/ 0 w 432046"/>
                <a:gd name="connsiteY50" fmla="*/ 531180 h 531180"/>
                <a:gd name="connsiteX51" fmla="*/ 430567 w 432046"/>
                <a:gd name="connsiteY51" fmla="*/ 531180 h 531180"/>
                <a:gd name="connsiteX52" fmla="*/ 432047 w 432046"/>
                <a:gd name="connsiteY52" fmla="*/ 528221 h 531180"/>
                <a:gd name="connsiteX53" fmla="*/ 321076 w 432046"/>
                <a:gd name="connsiteY53" fmla="*/ 451282 h 531180"/>
                <a:gd name="connsiteX54" fmla="*/ 321076 w 43204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21076" y="451282"/>
                  </a:moveTo>
                  <a:lnTo>
                    <a:pt x="346229" y="295922"/>
                  </a:lnTo>
                  <a:cubicBezTo>
                    <a:pt x="346229" y="295922"/>
                    <a:pt x="346229" y="295922"/>
                    <a:pt x="346229" y="295922"/>
                  </a:cubicBezTo>
                  <a:lnTo>
                    <a:pt x="346229" y="295922"/>
                  </a:lnTo>
                  <a:lnTo>
                    <a:pt x="346229" y="295922"/>
                  </a:lnTo>
                  <a:lnTo>
                    <a:pt x="393577" y="0"/>
                  </a:lnTo>
                  <a:lnTo>
                    <a:pt x="281126" y="0"/>
                  </a:lnTo>
                  <a:lnTo>
                    <a:pt x="208625" y="449801"/>
                  </a:lnTo>
                  <a:lnTo>
                    <a:pt x="208625" y="449801"/>
                  </a:lnTo>
                  <a:lnTo>
                    <a:pt x="208625" y="449801"/>
                  </a:lnTo>
                  <a:lnTo>
                    <a:pt x="208625" y="449801"/>
                  </a:lnTo>
                  <a:cubicBezTo>
                    <a:pt x="208625" y="449801"/>
                    <a:pt x="208625" y="449801"/>
                    <a:pt x="208625" y="449801"/>
                  </a:cubicBezTo>
                  <a:lnTo>
                    <a:pt x="208625" y="449801"/>
                  </a:lnTo>
                  <a:lnTo>
                    <a:pt x="208625" y="449801"/>
                  </a:lnTo>
                  <a:lnTo>
                    <a:pt x="208625" y="449801"/>
                  </a:lnTo>
                  <a:lnTo>
                    <a:pt x="208625" y="449801"/>
                  </a:lnTo>
                  <a:lnTo>
                    <a:pt x="208625" y="449801"/>
                  </a:lnTo>
                  <a:lnTo>
                    <a:pt x="205666" y="451282"/>
                  </a:lnTo>
                  <a:cubicBezTo>
                    <a:pt x="204186" y="451282"/>
                    <a:pt x="204186" y="452761"/>
                    <a:pt x="202707" y="452761"/>
                  </a:cubicBezTo>
                  <a:cubicBezTo>
                    <a:pt x="168676" y="476434"/>
                    <a:pt x="131685" y="495670"/>
                    <a:pt x="91736" y="510466"/>
                  </a:cubicBezTo>
                  <a:cubicBezTo>
                    <a:pt x="91736" y="510466"/>
                    <a:pt x="91736" y="510466"/>
                    <a:pt x="91736" y="510466"/>
                  </a:cubicBezTo>
                  <a:cubicBezTo>
                    <a:pt x="90256" y="510466"/>
                    <a:pt x="88777" y="511945"/>
                    <a:pt x="87297" y="511945"/>
                  </a:cubicBezTo>
                  <a:cubicBezTo>
                    <a:pt x="87297" y="511945"/>
                    <a:pt x="87297" y="511945"/>
                    <a:pt x="87297" y="511945"/>
                  </a:cubicBezTo>
                  <a:cubicBezTo>
                    <a:pt x="82858" y="513425"/>
                    <a:pt x="76940" y="514905"/>
                    <a:pt x="72501" y="516384"/>
                  </a:cubicBezTo>
                  <a:cubicBezTo>
                    <a:pt x="72501" y="516384"/>
                    <a:pt x="72501" y="516384"/>
                    <a:pt x="72501" y="516384"/>
                  </a:cubicBezTo>
                  <a:cubicBezTo>
                    <a:pt x="71021" y="516384"/>
                    <a:pt x="69542" y="517864"/>
                    <a:pt x="68062" y="517864"/>
                  </a:cubicBezTo>
                  <a:cubicBezTo>
                    <a:pt x="68062" y="517864"/>
                    <a:pt x="66583" y="517864"/>
                    <a:pt x="66583" y="517864"/>
                  </a:cubicBezTo>
                  <a:cubicBezTo>
                    <a:pt x="65103" y="517864"/>
                    <a:pt x="63623" y="517864"/>
                    <a:pt x="63623" y="519343"/>
                  </a:cubicBezTo>
                  <a:cubicBezTo>
                    <a:pt x="62144" y="519343"/>
                    <a:pt x="62144" y="519343"/>
                    <a:pt x="60664" y="519343"/>
                  </a:cubicBezTo>
                  <a:cubicBezTo>
                    <a:pt x="59184" y="519343"/>
                    <a:pt x="59184" y="519343"/>
                    <a:pt x="57705" y="520823"/>
                  </a:cubicBezTo>
                  <a:cubicBezTo>
                    <a:pt x="56225" y="520823"/>
                    <a:pt x="56225" y="520823"/>
                    <a:pt x="54746" y="520823"/>
                  </a:cubicBezTo>
                  <a:cubicBezTo>
                    <a:pt x="53266" y="520823"/>
                    <a:pt x="53266" y="520823"/>
                    <a:pt x="51786" y="522303"/>
                  </a:cubicBezTo>
                  <a:cubicBezTo>
                    <a:pt x="50307" y="522303"/>
                    <a:pt x="50307" y="522303"/>
                    <a:pt x="48827" y="523782"/>
                  </a:cubicBezTo>
                  <a:cubicBezTo>
                    <a:pt x="47348" y="523782"/>
                    <a:pt x="47348" y="523782"/>
                    <a:pt x="45868" y="523782"/>
                  </a:cubicBezTo>
                  <a:cubicBezTo>
                    <a:pt x="45868" y="523782"/>
                    <a:pt x="45868" y="523782"/>
                    <a:pt x="45868" y="523782"/>
                  </a:cubicBezTo>
                  <a:cubicBezTo>
                    <a:pt x="44388" y="523782"/>
                    <a:pt x="41429" y="525262"/>
                    <a:pt x="39950" y="525262"/>
                  </a:cubicBezTo>
                  <a:cubicBezTo>
                    <a:pt x="39950" y="525262"/>
                    <a:pt x="39950" y="525262"/>
                    <a:pt x="38470" y="525262"/>
                  </a:cubicBezTo>
                  <a:cubicBezTo>
                    <a:pt x="38470" y="525262"/>
                    <a:pt x="38470" y="525262"/>
                    <a:pt x="38470" y="525262"/>
                  </a:cubicBezTo>
                  <a:cubicBezTo>
                    <a:pt x="36990" y="525262"/>
                    <a:pt x="35511" y="526741"/>
                    <a:pt x="32551" y="526741"/>
                  </a:cubicBezTo>
                  <a:cubicBezTo>
                    <a:pt x="32551" y="526741"/>
                    <a:pt x="32551" y="526741"/>
                    <a:pt x="31072" y="526741"/>
                  </a:cubicBezTo>
                  <a:cubicBezTo>
                    <a:pt x="31072" y="526741"/>
                    <a:pt x="31072" y="526741"/>
                    <a:pt x="29592" y="526741"/>
                  </a:cubicBezTo>
                  <a:cubicBezTo>
                    <a:pt x="28113" y="526741"/>
                    <a:pt x="26633" y="526741"/>
                    <a:pt x="25153" y="528221"/>
                  </a:cubicBezTo>
                  <a:cubicBezTo>
                    <a:pt x="25153" y="528221"/>
                    <a:pt x="23674" y="528221"/>
                    <a:pt x="23674" y="528221"/>
                  </a:cubicBezTo>
                  <a:cubicBezTo>
                    <a:pt x="22194" y="528221"/>
                    <a:pt x="20715" y="528221"/>
                    <a:pt x="19235" y="529701"/>
                  </a:cubicBezTo>
                  <a:cubicBezTo>
                    <a:pt x="17755" y="529701"/>
                    <a:pt x="17755" y="529701"/>
                    <a:pt x="16276" y="529701"/>
                  </a:cubicBezTo>
                  <a:cubicBezTo>
                    <a:pt x="16276" y="529701"/>
                    <a:pt x="16276" y="529701"/>
                    <a:pt x="16276" y="529701"/>
                  </a:cubicBezTo>
                  <a:cubicBezTo>
                    <a:pt x="14796" y="529701"/>
                    <a:pt x="13317" y="529701"/>
                    <a:pt x="11837" y="529701"/>
                  </a:cubicBezTo>
                  <a:cubicBezTo>
                    <a:pt x="11837" y="529701"/>
                    <a:pt x="11837" y="529701"/>
                    <a:pt x="11837" y="529701"/>
                  </a:cubicBezTo>
                  <a:cubicBezTo>
                    <a:pt x="11837" y="529701"/>
                    <a:pt x="11837" y="529701"/>
                    <a:pt x="11837" y="529701"/>
                  </a:cubicBezTo>
                  <a:cubicBezTo>
                    <a:pt x="7398" y="529701"/>
                    <a:pt x="4439" y="531180"/>
                    <a:pt x="0" y="531180"/>
                  </a:cubicBezTo>
                  <a:cubicBezTo>
                    <a:pt x="0" y="531180"/>
                    <a:pt x="0" y="531180"/>
                    <a:pt x="0" y="531180"/>
                  </a:cubicBezTo>
                  <a:lnTo>
                    <a:pt x="430567" y="531180"/>
                  </a:lnTo>
                  <a:cubicBezTo>
                    <a:pt x="432047" y="531180"/>
                    <a:pt x="432047" y="529701"/>
                    <a:pt x="432047" y="528221"/>
                  </a:cubicBezTo>
                  <a:cubicBezTo>
                    <a:pt x="392097" y="510466"/>
                    <a:pt x="353627" y="483832"/>
                    <a:pt x="321076" y="451282"/>
                  </a:cubicBezTo>
                  <a:lnTo>
                    <a:pt x="321076"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0" name="任意多边形: 形状 229"/>
            <p:cNvSpPr/>
            <p:nvPr/>
          </p:nvSpPr>
          <p:spPr>
            <a:xfrm>
              <a:off x="861133" y="7132467"/>
              <a:ext cx="1479" cy="14796"/>
            </a:xfrm>
            <a:custGeom>
              <a:avLst/>
              <a:gdLst>
                <a:gd name="connsiteX0" fmla="*/ 0 w 1479"/>
                <a:gd name="connsiteY0" fmla="*/ 0 h 14796"/>
                <a:gd name="connsiteX1" fmla="*/ 1480 w 1479"/>
                <a:gd name="connsiteY1" fmla="*/ 0 h 14796"/>
                <a:gd name="connsiteX2" fmla="*/ 1480 w 1479"/>
                <a:gd name="connsiteY2" fmla="*/ 0 h 14796"/>
                <a:gd name="connsiteX3" fmla="*/ 0 w 1479"/>
                <a:gd name="connsiteY3" fmla="*/ 0 h 14796"/>
              </a:gdLst>
              <a:ahLst/>
              <a:cxnLst>
                <a:cxn ang="0">
                  <a:pos x="connsiteX0" y="connsiteY0"/>
                </a:cxn>
                <a:cxn ang="0">
                  <a:pos x="connsiteX1" y="connsiteY1"/>
                </a:cxn>
                <a:cxn ang="0">
                  <a:pos x="connsiteX2" y="connsiteY2"/>
                </a:cxn>
                <a:cxn ang="0">
                  <a:pos x="connsiteX3" y="connsiteY3"/>
                </a:cxn>
              </a:cxnLst>
              <a:rect l="l" t="t" r="r" b="b"/>
              <a:pathLst>
                <a:path w="1479" h="14796">
                  <a:moveTo>
                    <a:pt x="0" y="0"/>
                  </a:moveTo>
                  <a:lnTo>
                    <a:pt x="1480" y="0"/>
                  </a:lnTo>
                  <a:lnTo>
                    <a:pt x="148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1" name="任意多边形: 形状 230"/>
            <p:cNvSpPr/>
            <p:nvPr/>
          </p:nvSpPr>
          <p:spPr>
            <a:xfrm>
              <a:off x="727968"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2" name="任意多边形: 形状 231"/>
            <p:cNvSpPr/>
            <p:nvPr/>
          </p:nvSpPr>
          <p:spPr>
            <a:xfrm>
              <a:off x="727968"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3" name="任意多边形: 形状 232"/>
            <p:cNvSpPr/>
            <p:nvPr/>
          </p:nvSpPr>
          <p:spPr>
            <a:xfrm>
              <a:off x="727968"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4" name="任意多边形: 形状 233"/>
            <p:cNvSpPr/>
            <p:nvPr/>
          </p:nvSpPr>
          <p:spPr>
            <a:xfrm>
              <a:off x="504547" y="6685624"/>
              <a:ext cx="433526" cy="531180"/>
            </a:xfrm>
            <a:custGeom>
              <a:avLst/>
              <a:gdLst>
                <a:gd name="connsiteX0" fmla="*/ 112451 w 433526"/>
                <a:gd name="connsiteY0" fmla="*/ 79899 h 531180"/>
                <a:gd name="connsiteX1" fmla="*/ 87297 w 433526"/>
                <a:gd name="connsiteY1" fmla="*/ 235259 h 531180"/>
                <a:gd name="connsiteX2" fmla="*/ 87297 w 433526"/>
                <a:gd name="connsiteY2" fmla="*/ 235259 h 531180"/>
                <a:gd name="connsiteX3" fmla="*/ 87297 w 433526"/>
                <a:gd name="connsiteY3" fmla="*/ 235259 h 531180"/>
                <a:gd name="connsiteX4" fmla="*/ 87297 w 433526"/>
                <a:gd name="connsiteY4" fmla="*/ 235259 h 531180"/>
                <a:gd name="connsiteX5" fmla="*/ 39950 w 433526"/>
                <a:gd name="connsiteY5" fmla="*/ 531181 h 531180"/>
                <a:gd name="connsiteX6" fmla="*/ 152400 w 433526"/>
                <a:gd name="connsiteY6" fmla="*/ 531181 h 531180"/>
                <a:gd name="connsiteX7" fmla="*/ 224901 w 433526"/>
                <a:gd name="connsiteY7" fmla="*/ 81379 h 531180"/>
                <a:gd name="connsiteX8" fmla="*/ 224901 w 433526"/>
                <a:gd name="connsiteY8" fmla="*/ 81379 h 531180"/>
                <a:gd name="connsiteX9" fmla="*/ 224901 w 433526"/>
                <a:gd name="connsiteY9" fmla="*/ 81379 h 531180"/>
                <a:gd name="connsiteX10" fmla="*/ 224901 w 433526"/>
                <a:gd name="connsiteY10" fmla="*/ 81379 h 531180"/>
                <a:gd name="connsiteX11" fmla="*/ 224901 w 433526"/>
                <a:gd name="connsiteY11" fmla="*/ 81379 h 531180"/>
                <a:gd name="connsiteX12" fmla="*/ 224901 w 433526"/>
                <a:gd name="connsiteY12" fmla="*/ 81379 h 531180"/>
                <a:gd name="connsiteX13" fmla="*/ 224901 w 433526"/>
                <a:gd name="connsiteY13" fmla="*/ 81379 h 531180"/>
                <a:gd name="connsiteX14" fmla="*/ 224901 w 433526"/>
                <a:gd name="connsiteY14" fmla="*/ 81379 h 531180"/>
                <a:gd name="connsiteX15" fmla="*/ 224901 w 433526"/>
                <a:gd name="connsiteY15" fmla="*/ 81379 h 531180"/>
                <a:gd name="connsiteX16" fmla="*/ 224901 w 433526"/>
                <a:gd name="connsiteY16" fmla="*/ 81379 h 531180"/>
                <a:gd name="connsiteX17" fmla="*/ 227860 w 433526"/>
                <a:gd name="connsiteY17" fmla="*/ 79899 h 531180"/>
                <a:gd name="connsiteX18" fmla="*/ 230819 w 433526"/>
                <a:gd name="connsiteY18" fmla="*/ 78420 h 531180"/>
                <a:gd name="connsiteX19" fmla="*/ 341790 w 433526"/>
                <a:gd name="connsiteY19" fmla="*/ 20715 h 531180"/>
                <a:gd name="connsiteX20" fmla="*/ 341790 w 433526"/>
                <a:gd name="connsiteY20" fmla="*/ 20715 h 531180"/>
                <a:gd name="connsiteX21" fmla="*/ 346229 w 433526"/>
                <a:gd name="connsiteY21" fmla="*/ 19236 h 531180"/>
                <a:gd name="connsiteX22" fmla="*/ 346229 w 433526"/>
                <a:gd name="connsiteY22" fmla="*/ 19236 h 531180"/>
                <a:gd name="connsiteX23" fmla="*/ 361025 w 433526"/>
                <a:gd name="connsiteY23" fmla="*/ 14796 h 531180"/>
                <a:gd name="connsiteX24" fmla="*/ 361025 w 433526"/>
                <a:gd name="connsiteY24" fmla="*/ 14796 h 531180"/>
                <a:gd name="connsiteX25" fmla="*/ 365464 w 433526"/>
                <a:gd name="connsiteY25" fmla="*/ 13317 h 531180"/>
                <a:gd name="connsiteX26" fmla="*/ 366944 w 433526"/>
                <a:gd name="connsiteY26" fmla="*/ 13317 h 531180"/>
                <a:gd name="connsiteX27" fmla="*/ 369903 w 433526"/>
                <a:gd name="connsiteY27" fmla="*/ 11838 h 531180"/>
                <a:gd name="connsiteX28" fmla="*/ 372862 w 433526"/>
                <a:gd name="connsiteY28" fmla="*/ 11838 h 531180"/>
                <a:gd name="connsiteX29" fmla="*/ 375821 w 433526"/>
                <a:gd name="connsiteY29" fmla="*/ 10357 h 531180"/>
                <a:gd name="connsiteX30" fmla="*/ 378781 w 433526"/>
                <a:gd name="connsiteY30" fmla="*/ 10357 h 531180"/>
                <a:gd name="connsiteX31" fmla="*/ 381740 w 433526"/>
                <a:gd name="connsiteY31" fmla="*/ 8878 h 531180"/>
                <a:gd name="connsiteX32" fmla="*/ 384699 w 433526"/>
                <a:gd name="connsiteY32" fmla="*/ 7398 h 531180"/>
                <a:gd name="connsiteX33" fmla="*/ 387658 w 433526"/>
                <a:gd name="connsiteY33" fmla="*/ 7398 h 531180"/>
                <a:gd name="connsiteX34" fmla="*/ 387658 w 433526"/>
                <a:gd name="connsiteY34" fmla="*/ 7398 h 531180"/>
                <a:gd name="connsiteX35" fmla="*/ 393577 w 433526"/>
                <a:gd name="connsiteY35" fmla="*/ 5919 h 531180"/>
                <a:gd name="connsiteX36" fmla="*/ 395056 w 433526"/>
                <a:gd name="connsiteY36" fmla="*/ 5919 h 531180"/>
                <a:gd name="connsiteX37" fmla="*/ 395056 w 433526"/>
                <a:gd name="connsiteY37" fmla="*/ 5919 h 531180"/>
                <a:gd name="connsiteX38" fmla="*/ 400975 w 433526"/>
                <a:gd name="connsiteY38" fmla="*/ 4440 h 531180"/>
                <a:gd name="connsiteX39" fmla="*/ 402454 w 433526"/>
                <a:gd name="connsiteY39" fmla="*/ 4440 h 531180"/>
                <a:gd name="connsiteX40" fmla="*/ 403934 w 433526"/>
                <a:gd name="connsiteY40" fmla="*/ 4440 h 531180"/>
                <a:gd name="connsiteX41" fmla="*/ 408373 w 433526"/>
                <a:gd name="connsiteY41" fmla="*/ 2959 h 531180"/>
                <a:gd name="connsiteX42" fmla="*/ 409852 w 433526"/>
                <a:gd name="connsiteY42" fmla="*/ 2959 h 531180"/>
                <a:gd name="connsiteX43" fmla="*/ 414291 w 433526"/>
                <a:gd name="connsiteY43" fmla="*/ 1480 h 531180"/>
                <a:gd name="connsiteX44" fmla="*/ 417251 w 433526"/>
                <a:gd name="connsiteY44" fmla="*/ 1480 h 531180"/>
                <a:gd name="connsiteX45" fmla="*/ 417251 w 433526"/>
                <a:gd name="connsiteY45" fmla="*/ 1480 h 531180"/>
                <a:gd name="connsiteX46" fmla="*/ 421689 w 433526"/>
                <a:gd name="connsiteY46" fmla="*/ 1480 h 531180"/>
                <a:gd name="connsiteX47" fmla="*/ 421689 w 433526"/>
                <a:gd name="connsiteY47" fmla="*/ 1480 h 531180"/>
                <a:gd name="connsiteX48" fmla="*/ 421689 w 433526"/>
                <a:gd name="connsiteY48" fmla="*/ 1480 h 531180"/>
                <a:gd name="connsiteX49" fmla="*/ 433526 w 433526"/>
                <a:gd name="connsiteY49" fmla="*/ 0 h 531180"/>
                <a:gd name="connsiteX50" fmla="*/ 433526 w 433526"/>
                <a:gd name="connsiteY50" fmla="*/ 0 h 531180"/>
                <a:gd name="connsiteX51" fmla="*/ 1480 w 433526"/>
                <a:gd name="connsiteY51" fmla="*/ 0 h 531180"/>
                <a:gd name="connsiteX52" fmla="*/ 0 w 433526"/>
                <a:gd name="connsiteY52" fmla="*/ 2959 h 531180"/>
                <a:gd name="connsiteX53" fmla="*/ 112451 w 433526"/>
                <a:gd name="connsiteY53" fmla="*/ 79899 h 531180"/>
                <a:gd name="connsiteX54" fmla="*/ 112451 w 43352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3526" h="531180">
                  <a:moveTo>
                    <a:pt x="112451" y="79899"/>
                  </a:moveTo>
                  <a:lnTo>
                    <a:pt x="87297" y="235259"/>
                  </a:lnTo>
                  <a:cubicBezTo>
                    <a:pt x="87297" y="235259"/>
                    <a:pt x="87297" y="235259"/>
                    <a:pt x="87297" y="235259"/>
                  </a:cubicBezTo>
                  <a:lnTo>
                    <a:pt x="87297" y="235259"/>
                  </a:lnTo>
                  <a:lnTo>
                    <a:pt x="87297" y="235259"/>
                  </a:lnTo>
                  <a:lnTo>
                    <a:pt x="39950" y="531181"/>
                  </a:lnTo>
                  <a:lnTo>
                    <a:pt x="152400" y="531181"/>
                  </a:lnTo>
                  <a:lnTo>
                    <a:pt x="224901" y="81379"/>
                  </a:lnTo>
                  <a:lnTo>
                    <a:pt x="224901" y="81379"/>
                  </a:lnTo>
                  <a:cubicBezTo>
                    <a:pt x="224901" y="81379"/>
                    <a:pt x="224901" y="81379"/>
                    <a:pt x="224901" y="81379"/>
                  </a:cubicBezTo>
                  <a:lnTo>
                    <a:pt x="224901" y="81379"/>
                  </a:lnTo>
                  <a:cubicBezTo>
                    <a:pt x="224901" y="81379"/>
                    <a:pt x="224901" y="81379"/>
                    <a:pt x="224901" y="81379"/>
                  </a:cubicBezTo>
                  <a:lnTo>
                    <a:pt x="224901" y="81379"/>
                  </a:lnTo>
                  <a:lnTo>
                    <a:pt x="224901" y="81379"/>
                  </a:lnTo>
                  <a:lnTo>
                    <a:pt x="224901" y="81379"/>
                  </a:lnTo>
                  <a:lnTo>
                    <a:pt x="224901" y="81379"/>
                  </a:lnTo>
                  <a:lnTo>
                    <a:pt x="224901" y="81379"/>
                  </a:lnTo>
                  <a:lnTo>
                    <a:pt x="227860" y="79899"/>
                  </a:lnTo>
                  <a:cubicBezTo>
                    <a:pt x="229340" y="79899"/>
                    <a:pt x="229340" y="78420"/>
                    <a:pt x="230819" y="78420"/>
                  </a:cubicBezTo>
                  <a:cubicBezTo>
                    <a:pt x="264851" y="54746"/>
                    <a:pt x="301841" y="35511"/>
                    <a:pt x="341790" y="20715"/>
                  </a:cubicBezTo>
                  <a:cubicBezTo>
                    <a:pt x="341790" y="20715"/>
                    <a:pt x="341790" y="20715"/>
                    <a:pt x="341790" y="20715"/>
                  </a:cubicBezTo>
                  <a:cubicBezTo>
                    <a:pt x="343270" y="20715"/>
                    <a:pt x="344750" y="19236"/>
                    <a:pt x="346229" y="19236"/>
                  </a:cubicBezTo>
                  <a:cubicBezTo>
                    <a:pt x="346229" y="19236"/>
                    <a:pt x="346229" y="19236"/>
                    <a:pt x="346229" y="19236"/>
                  </a:cubicBezTo>
                  <a:cubicBezTo>
                    <a:pt x="350668" y="17756"/>
                    <a:pt x="356586" y="16276"/>
                    <a:pt x="361025" y="14796"/>
                  </a:cubicBezTo>
                  <a:cubicBezTo>
                    <a:pt x="361025" y="14796"/>
                    <a:pt x="361025" y="14796"/>
                    <a:pt x="361025" y="14796"/>
                  </a:cubicBezTo>
                  <a:cubicBezTo>
                    <a:pt x="362505" y="14796"/>
                    <a:pt x="363985" y="13317"/>
                    <a:pt x="365464" y="13317"/>
                  </a:cubicBezTo>
                  <a:cubicBezTo>
                    <a:pt x="365464" y="13317"/>
                    <a:pt x="366944" y="13317"/>
                    <a:pt x="366944" y="13317"/>
                  </a:cubicBezTo>
                  <a:cubicBezTo>
                    <a:pt x="368423" y="13317"/>
                    <a:pt x="369903" y="13317"/>
                    <a:pt x="369903" y="11838"/>
                  </a:cubicBezTo>
                  <a:cubicBezTo>
                    <a:pt x="371383" y="11838"/>
                    <a:pt x="371383" y="11838"/>
                    <a:pt x="372862" y="11838"/>
                  </a:cubicBezTo>
                  <a:cubicBezTo>
                    <a:pt x="374342" y="11838"/>
                    <a:pt x="374342" y="11838"/>
                    <a:pt x="375821" y="10357"/>
                  </a:cubicBezTo>
                  <a:cubicBezTo>
                    <a:pt x="377301" y="10357"/>
                    <a:pt x="377301" y="10357"/>
                    <a:pt x="378781" y="10357"/>
                  </a:cubicBezTo>
                  <a:cubicBezTo>
                    <a:pt x="380260" y="10357"/>
                    <a:pt x="380260" y="10357"/>
                    <a:pt x="381740" y="8878"/>
                  </a:cubicBezTo>
                  <a:cubicBezTo>
                    <a:pt x="383219" y="8878"/>
                    <a:pt x="383219" y="8878"/>
                    <a:pt x="384699" y="7398"/>
                  </a:cubicBezTo>
                  <a:cubicBezTo>
                    <a:pt x="386179" y="7398"/>
                    <a:pt x="386179" y="7398"/>
                    <a:pt x="387658" y="7398"/>
                  </a:cubicBezTo>
                  <a:cubicBezTo>
                    <a:pt x="387658" y="7398"/>
                    <a:pt x="387658" y="7398"/>
                    <a:pt x="387658" y="7398"/>
                  </a:cubicBezTo>
                  <a:cubicBezTo>
                    <a:pt x="389138" y="7398"/>
                    <a:pt x="392097" y="5919"/>
                    <a:pt x="393577" y="5919"/>
                  </a:cubicBezTo>
                  <a:cubicBezTo>
                    <a:pt x="393577" y="5919"/>
                    <a:pt x="393577" y="5919"/>
                    <a:pt x="395056" y="5919"/>
                  </a:cubicBezTo>
                  <a:cubicBezTo>
                    <a:pt x="395056" y="5919"/>
                    <a:pt x="395056" y="5919"/>
                    <a:pt x="395056" y="5919"/>
                  </a:cubicBezTo>
                  <a:cubicBezTo>
                    <a:pt x="396536" y="5919"/>
                    <a:pt x="398016" y="4440"/>
                    <a:pt x="400975" y="4440"/>
                  </a:cubicBezTo>
                  <a:cubicBezTo>
                    <a:pt x="400975" y="4440"/>
                    <a:pt x="400975" y="4440"/>
                    <a:pt x="402454" y="4440"/>
                  </a:cubicBezTo>
                  <a:cubicBezTo>
                    <a:pt x="402454" y="4440"/>
                    <a:pt x="402454" y="4440"/>
                    <a:pt x="403934" y="4440"/>
                  </a:cubicBezTo>
                  <a:cubicBezTo>
                    <a:pt x="405414" y="4440"/>
                    <a:pt x="406893" y="4440"/>
                    <a:pt x="408373" y="2959"/>
                  </a:cubicBezTo>
                  <a:cubicBezTo>
                    <a:pt x="408373" y="2959"/>
                    <a:pt x="409852" y="2959"/>
                    <a:pt x="409852" y="2959"/>
                  </a:cubicBezTo>
                  <a:cubicBezTo>
                    <a:pt x="411332" y="2959"/>
                    <a:pt x="412812" y="2959"/>
                    <a:pt x="414291" y="1480"/>
                  </a:cubicBezTo>
                  <a:cubicBezTo>
                    <a:pt x="415771" y="1480"/>
                    <a:pt x="415771" y="1480"/>
                    <a:pt x="417251" y="1480"/>
                  </a:cubicBezTo>
                  <a:cubicBezTo>
                    <a:pt x="417251" y="1480"/>
                    <a:pt x="417251" y="1480"/>
                    <a:pt x="417251" y="1480"/>
                  </a:cubicBezTo>
                  <a:cubicBezTo>
                    <a:pt x="418730" y="1480"/>
                    <a:pt x="420210" y="1480"/>
                    <a:pt x="421689" y="1480"/>
                  </a:cubicBezTo>
                  <a:cubicBezTo>
                    <a:pt x="421689" y="1480"/>
                    <a:pt x="421689" y="1480"/>
                    <a:pt x="421689" y="1480"/>
                  </a:cubicBezTo>
                  <a:cubicBezTo>
                    <a:pt x="421689" y="1480"/>
                    <a:pt x="421689" y="1480"/>
                    <a:pt x="421689" y="1480"/>
                  </a:cubicBezTo>
                  <a:cubicBezTo>
                    <a:pt x="426128" y="1480"/>
                    <a:pt x="429087" y="0"/>
                    <a:pt x="433526" y="0"/>
                  </a:cubicBezTo>
                  <a:cubicBezTo>
                    <a:pt x="433526" y="0"/>
                    <a:pt x="433526" y="0"/>
                    <a:pt x="433526" y="0"/>
                  </a:cubicBezTo>
                  <a:lnTo>
                    <a:pt x="1480" y="0"/>
                  </a:lnTo>
                  <a:cubicBezTo>
                    <a:pt x="0" y="0"/>
                    <a:pt x="0" y="1480"/>
                    <a:pt x="0" y="2959"/>
                  </a:cubicBezTo>
                  <a:cubicBezTo>
                    <a:pt x="41429" y="20715"/>
                    <a:pt x="78419" y="48828"/>
                    <a:pt x="112451" y="79899"/>
                  </a:cubicBezTo>
                  <a:lnTo>
                    <a:pt x="112451"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5" name="任意多边形: 形状 234"/>
            <p:cNvSpPr/>
            <p:nvPr/>
          </p:nvSpPr>
          <p:spPr>
            <a:xfrm>
              <a:off x="727968"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6" name="任意多边形: 形状 235"/>
            <p:cNvSpPr/>
            <p:nvPr/>
          </p:nvSpPr>
          <p:spPr>
            <a:xfrm>
              <a:off x="22342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7" name="任意多边形: 形状 236"/>
            <p:cNvSpPr/>
            <p:nvPr/>
          </p:nvSpPr>
          <p:spPr>
            <a:xfrm>
              <a:off x="22342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8" name="任意多边形: 形状 237"/>
            <p:cNvSpPr/>
            <p:nvPr/>
          </p:nvSpPr>
          <p:spPr>
            <a:xfrm>
              <a:off x="22342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9" name="任意多边形: 形状 238"/>
            <p:cNvSpPr/>
            <p:nvPr/>
          </p:nvSpPr>
          <p:spPr>
            <a:xfrm>
              <a:off x="0" y="6682665"/>
              <a:ext cx="433526" cy="531180"/>
            </a:xfrm>
            <a:custGeom>
              <a:avLst/>
              <a:gdLst>
                <a:gd name="connsiteX0" fmla="*/ 112450 w 433526"/>
                <a:gd name="connsiteY0" fmla="*/ 451282 h 531180"/>
                <a:gd name="connsiteX1" fmla="*/ 87297 w 433526"/>
                <a:gd name="connsiteY1" fmla="*/ 295922 h 531180"/>
                <a:gd name="connsiteX2" fmla="*/ 87297 w 433526"/>
                <a:gd name="connsiteY2" fmla="*/ 295922 h 531180"/>
                <a:gd name="connsiteX3" fmla="*/ 87297 w 433526"/>
                <a:gd name="connsiteY3" fmla="*/ 295922 h 531180"/>
                <a:gd name="connsiteX4" fmla="*/ 87297 w 433526"/>
                <a:gd name="connsiteY4" fmla="*/ 295922 h 531180"/>
                <a:gd name="connsiteX5" fmla="*/ 39950 w 433526"/>
                <a:gd name="connsiteY5" fmla="*/ 0 h 531180"/>
                <a:gd name="connsiteX6" fmla="*/ 152400 w 433526"/>
                <a:gd name="connsiteY6" fmla="*/ 0 h 531180"/>
                <a:gd name="connsiteX7" fmla="*/ 224901 w 433526"/>
                <a:gd name="connsiteY7" fmla="*/ 449801 h 531180"/>
                <a:gd name="connsiteX8" fmla="*/ 224901 w 433526"/>
                <a:gd name="connsiteY8" fmla="*/ 449801 h 531180"/>
                <a:gd name="connsiteX9" fmla="*/ 224901 w 433526"/>
                <a:gd name="connsiteY9" fmla="*/ 449801 h 531180"/>
                <a:gd name="connsiteX10" fmla="*/ 224901 w 433526"/>
                <a:gd name="connsiteY10" fmla="*/ 449801 h 531180"/>
                <a:gd name="connsiteX11" fmla="*/ 224901 w 433526"/>
                <a:gd name="connsiteY11" fmla="*/ 449801 h 531180"/>
                <a:gd name="connsiteX12" fmla="*/ 224901 w 433526"/>
                <a:gd name="connsiteY12" fmla="*/ 449801 h 531180"/>
                <a:gd name="connsiteX13" fmla="*/ 224901 w 433526"/>
                <a:gd name="connsiteY13" fmla="*/ 449801 h 531180"/>
                <a:gd name="connsiteX14" fmla="*/ 224901 w 433526"/>
                <a:gd name="connsiteY14" fmla="*/ 449801 h 531180"/>
                <a:gd name="connsiteX15" fmla="*/ 224901 w 433526"/>
                <a:gd name="connsiteY15" fmla="*/ 449801 h 531180"/>
                <a:gd name="connsiteX16" fmla="*/ 224901 w 433526"/>
                <a:gd name="connsiteY16" fmla="*/ 449801 h 531180"/>
                <a:gd name="connsiteX17" fmla="*/ 227860 w 433526"/>
                <a:gd name="connsiteY17" fmla="*/ 451282 h 531180"/>
                <a:gd name="connsiteX18" fmla="*/ 230819 w 433526"/>
                <a:gd name="connsiteY18" fmla="*/ 452761 h 531180"/>
                <a:gd name="connsiteX19" fmla="*/ 341790 w 433526"/>
                <a:gd name="connsiteY19" fmla="*/ 510466 h 531180"/>
                <a:gd name="connsiteX20" fmla="*/ 341790 w 433526"/>
                <a:gd name="connsiteY20" fmla="*/ 510466 h 531180"/>
                <a:gd name="connsiteX21" fmla="*/ 346229 w 433526"/>
                <a:gd name="connsiteY21" fmla="*/ 511945 h 531180"/>
                <a:gd name="connsiteX22" fmla="*/ 346229 w 433526"/>
                <a:gd name="connsiteY22" fmla="*/ 511945 h 531180"/>
                <a:gd name="connsiteX23" fmla="*/ 361025 w 433526"/>
                <a:gd name="connsiteY23" fmla="*/ 516384 h 531180"/>
                <a:gd name="connsiteX24" fmla="*/ 361025 w 433526"/>
                <a:gd name="connsiteY24" fmla="*/ 516384 h 531180"/>
                <a:gd name="connsiteX25" fmla="*/ 365464 w 433526"/>
                <a:gd name="connsiteY25" fmla="*/ 517864 h 531180"/>
                <a:gd name="connsiteX26" fmla="*/ 366944 w 433526"/>
                <a:gd name="connsiteY26" fmla="*/ 517864 h 531180"/>
                <a:gd name="connsiteX27" fmla="*/ 369903 w 433526"/>
                <a:gd name="connsiteY27" fmla="*/ 519343 h 531180"/>
                <a:gd name="connsiteX28" fmla="*/ 372862 w 433526"/>
                <a:gd name="connsiteY28" fmla="*/ 519343 h 531180"/>
                <a:gd name="connsiteX29" fmla="*/ 375821 w 433526"/>
                <a:gd name="connsiteY29" fmla="*/ 520823 h 531180"/>
                <a:gd name="connsiteX30" fmla="*/ 378781 w 433526"/>
                <a:gd name="connsiteY30" fmla="*/ 520823 h 531180"/>
                <a:gd name="connsiteX31" fmla="*/ 381740 w 433526"/>
                <a:gd name="connsiteY31" fmla="*/ 522303 h 531180"/>
                <a:gd name="connsiteX32" fmla="*/ 384699 w 433526"/>
                <a:gd name="connsiteY32" fmla="*/ 523782 h 531180"/>
                <a:gd name="connsiteX33" fmla="*/ 387658 w 433526"/>
                <a:gd name="connsiteY33" fmla="*/ 523782 h 531180"/>
                <a:gd name="connsiteX34" fmla="*/ 387658 w 433526"/>
                <a:gd name="connsiteY34" fmla="*/ 523782 h 531180"/>
                <a:gd name="connsiteX35" fmla="*/ 393577 w 433526"/>
                <a:gd name="connsiteY35" fmla="*/ 525262 h 531180"/>
                <a:gd name="connsiteX36" fmla="*/ 395056 w 433526"/>
                <a:gd name="connsiteY36" fmla="*/ 525262 h 531180"/>
                <a:gd name="connsiteX37" fmla="*/ 395056 w 433526"/>
                <a:gd name="connsiteY37" fmla="*/ 525262 h 531180"/>
                <a:gd name="connsiteX38" fmla="*/ 400975 w 433526"/>
                <a:gd name="connsiteY38" fmla="*/ 526741 h 531180"/>
                <a:gd name="connsiteX39" fmla="*/ 402454 w 433526"/>
                <a:gd name="connsiteY39" fmla="*/ 526741 h 531180"/>
                <a:gd name="connsiteX40" fmla="*/ 403934 w 433526"/>
                <a:gd name="connsiteY40" fmla="*/ 526741 h 531180"/>
                <a:gd name="connsiteX41" fmla="*/ 408373 w 433526"/>
                <a:gd name="connsiteY41" fmla="*/ 528221 h 531180"/>
                <a:gd name="connsiteX42" fmla="*/ 409852 w 433526"/>
                <a:gd name="connsiteY42" fmla="*/ 528221 h 531180"/>
                <a:gd name="connsiteX43" fmla="*/ 414291 w 433526"/>
                <a:gd name="connsiteY43" fmla="*/ 529701 h 531180"/>
                <a:gd name="connsiteX44" fmla="*/ 417251 w 433526"/>
                <a:gd name="connsiteY44" fmla="*/ 529701 h 531180"/>
                <a:gd name="connsiteX45" fmla="*/ 417251 w 433526"/>
                <a:gd name="connsiteY45" fmla="*/ 529701 h 531180"/>
                <a:gd name="connsiteX46" fmla="*/ 421689 w 433526"/>
                <a:gd name="connsiteY46" fmla="*/ 529701 h 531180"/>
                <a:gd name="connsiteX47" fmla="*/ 421689 w 433526"/>
                <a:gd name="connsiteY47" fmla="*/ 529701 h 531180"/>
                <a:gd name="connsiteX48" fmla="*/ 421689 w 433526"/>
                <a:gd name="connsiteY48" fmla="*/ 529701 h 531180"/>
                <a:gd name="connsiteX49" fmla="*/ 433526 w 433526"/>
                <a:gd name="connsiteY49" fmla="*/ 531180 h 531180"/>
                <a:gd name="connsiteX50" fmla="*/ 433526 w 433526"/>
                <a:gd name="connsiteY50" fmla="*/ 531180 h 531180"/>
                <a:gd name="connsiteX51" fmla="*/ 1480 w 433526"/>
                <a:gd name="connsiteY51" fmla="*/ 531180 h 531180"/>
                <a:gd name="connsiteX52" fmla="*/ 0 w 433526"/>
                <a:gd name="connsiteY52" fmla="*/ 528221 h 531180"/>
                <a:gd name="connsiteX53" fmla="*/ 112450 w 433526"/>
                <a:gd name="connsiteY53" fmla="*/ 451282 h 531180"/>
                <a:gd name="connsiteX54" fmla="*/ 112450 w 433526"/>
                <a:gd name="connsiteY54" fmla="*/ 451282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3526" h="531180">
                  <a:moveTo>
                    <a:pt x="112450" y="451282"/>
                  </a:moveTo>
                  <a:lnTo>
                    <a:pt x="87297" y="295922"/>
                  </a:lnTo>
                  <a:cubicBezTo>
                    <a:pt x="87297" y="295922"/>
                    <a:pt x="87297" y="295922"/>
                    <a:pt x="87297" y="295922"/>
                  </a:cubicBezTo>
                  <a:lnTo>
                    <a:pt x="87297" y="295922"/>
                  </a:lnTo>
                  <a:lnTo>
                    <a:pt x="87297" y="295922"/>
                  </a:lnTo>
                  <a:lnTo>
                    <a:pt x="39950" y="0"/>
                  </a:lnTo>
                  <a:lnTo>
                    <a:pt x="152400" y="0"/>
                  </a:lnTo>
                  <a:lnTo>
                    <a:pt x="224901" y="449801"/>
                  </a:lnTo>
                  <a:lnTo>
                    <a:pt x="224901" y="449801"/>
                  </a:lnTo>
                  <a:cubicBezTo>
                    <a:pt x="224901" y="449801"/>
                    <a:pt x="224901" y="449801"/>
                    <a:pt x="224901" y="449801"/>
                  </a:cubicBezTo>
                  <a:lnTo>
                    <a:pt x="224901" y="449801"/>
                  </a:lnTo>
                  <a:cubicBezTo>
                    <a:pt x="224901" y="449801"/>
                    <a:pt x="224901" y="449801"/>
                    <a:pt x="224901" y="449801"/>
                  </a:cubicBezTo>
                  <a:lnTo>
                    <a:pt x="224901" y="449801"/>
                  </a:lnTo>
                  <a:lnTo>
                    <a:pt x="224901" y="449801"/>
                  </a:lnTo>
                  <a:lnTo>
                    <a:pt x="224901" y="449801"/>
                  </a:lnTo>
                  <a:lnTo>
                    <a:pt x="224901" y="449801"/>
                  </a:lnTo>
                  <a:lnTo>
                    <a:pt x="224901" y="449801"/>
                  </a:lnTo>
                  <a:lnTo>
                    <a:pt x="227860" y="451282"/>
                  </a:lnTo>
                  <a:cubicBezTo>
                    <a:pt x="229340" y="451282"/>
                    <a:pt x="229340" y="452761"/>
                    <a:pt x="230819" y="452761"/>
                  </a:cubicBezTo>
                  <a:cubicBezTo>
                    <a:pt x="264850" y="476434"/>
                    <a:pt x="301841" y="495670"/>
                    <a:pt x="341790" y="510466"/>
                  </a:cubicBezTo>
                  <a:cubicBezTo>
                    <a:pt x="341790" y="510466"/>
                    <a:pt x="341790" y="510466"/>
                    <a:pt x="341790" y="510466"/>
                  </a:cubicBezTo>
                  <a:cubicBezTo>
                    <a:pt x="343270" y="510466"/>
                    <a:pt x="344750" y="511945"/>
                    <a:pt x="346229" y="511945"/>
                  </a:cubicBezTo>
                  <a:cubicBezTo>
                    <a:pt x="346229" y="511945"/>
                    <a:pt x="346229" y="511945"/>
                    <a:pt x="346229" y="511945"/>
                  </a:cubicBezTo>
                  <a:cubicBezTo>
                    <a:pt x="350668" y="513425"/>
                    <a:pt x="356586" y="514905"/>
                    <a:pt x="361025" y="516384"/>
                  </a:cubicBezTo>
                  <a:cubicBezTo>
                    <a:pt x="361025" y="516384"/>
                    <a:pt x="361025" y="516384"/>
                    <a:pt x="361025" y="516384"/>
                  </a:cubicBezTo>
                  <a:cubicBezTo>
                    <a:pt x="362505" y="516384"/>
                    <a:pt x="363984" y="517864"/>
                    <a:pt x="365464" y="517864"/>
                  </a:cubicBezTo>
                  <a:cubicBezTo>
                    <a:pt x="365464" y="517864"/>
                    <a:pt x="366944" y="517864"/>
                    <a:pt x="366944" y="517864"/>
                  </a:cubicBezTo>
                  <a:cubicBezTo>
                    <a:pt x="368423" y="517864"/>
                    <a:pt x="369903" y="517864"/>
                    <a:pt x="369903" y="519343"/>
                  </a:cubicBezTo>
                  <a:cubicBezTo>
                    <a:pt x="371383" y="519343"/>
                    <a:pt x="371383" y="519343"/>
                    <a:pt x="372862" y="519343"/>
                  </a:cubicBezTo>
                  <a:cubicBezTo>
                    <a:pt x="374342" y="519343"/>
                    <a:pt x="374342" y="519343"/>
                    <a:pt x="375821" y="520823"/>
                  </a:cubicBezTo>
                  <a:cubicBezTo>
                    <a:pt x="377301" y="520823"/>
                    <a:pt x="377301" y="520823"/>
                    <a:pt x="378781" y="520823"/>
                  </a:cubicBezTo>
                  <a:cubicBezTo>
                    <a:pt x="380260" y="520823"/>
                    <a:pt x="380260" y="520823"/>
                    <a:pt x="381740" y="522303"/>
                  </a:cubicBezTo>
                  <a:cubicBezTo>
                    <a:pt x="383219" y="522303"/>
                    <a:pt x="383219" y="522303"/>
                    <a:pt x="384699" y="523782"/>
                  </a:cubicBezTo>
                  <a:cubicBezTo>
                    <a:pt x="386179" y="523782"/>
                    <a:pt x="386179" y="523782"/>
                    <a:pt x="387658" y="523782"/>
                  </a:cubicBezTo>
                  <a:cubicBezTo>
                    <a:pt x="387658" y="523782"/>
                    <a:pt x="387658" y="523782"/>
                    <a:pt x="387658" y="523782"/>
                  </a:cubicBezTo>
                  <a:cubicBezTo>
                    <a:pt x="389138" y="523782"/>
                    <a:pt x="392097" y="525262"/>
                    <a:pt x="393577" y="525262"/>
                  </a:cubicBezTo>
                  <a:cubicBezTo>
                    <a:pt x="393577" y="525262"/>
                    <a:pt x="393577" y="525262"/>
                    <a:pt x="395056" y="525262"/>
                  </a:cubicBezTo>
                  <a:cubicBezTo>
                    <a:pt x="395056" y="525262"/>
                    <a:pt x="395056" y="525262"/>
                    <a:pt x="395056" y="525262"/>
                  </a:cubicBezTo>
                  <a:cubicBezTo>
                    <a:pt x="396536" y="525262"/>
                    <a:pt x="398016" y="526741"/>
                    <a:pt x="400975" y="526741"/>
                  </a:cubicBezTo>
                  <a:cubicBezTo>
                    <a:pt x="400975" y="526741"/>
                    <a:pt x="400975" y="526741"/>
                    <a:pt x="402454" y="526741"/>
                  </a:cubicBezTo>
                  <a:cubicBezTo>
                    <a:pt x="402454" y="526741"/>
                    <a:pt x="402454" y="526741"/>
                    <a:pt x="403934" y="526741"/>
                  </a:cubicBezTo>
                  <a:cubicBezTo>
                    <a:pt x="405414" y="526741"/>
                    <a:pt x="406893" y="526741"/>
                    <a:pt x="408373" y="528221"/>
                  </a:cubicBezTo>
                  <a:cubicBezTo>
                    <a:pt x="408373" y="528221"/>
                    <a:pt x="409852" y="528221"/>
                    <a:pt x="409852" y="528221"/>
                  </a:cubicBezTo>
                  <a:cubicBezTo>
                    <a:pt x="411332" y="528221"/>
                    <a:pt x="412812" y="528221"/>
                    <a:pt x="414291" y="529701"/>
                  </a:cubicBezTo>
                  <a:cubicBezTo>
                    <a:pt x="415771" y="529701"/>
                    <a:pt x="415771" y="529701"/>
                    <a:pt x="417251" y="529701"/>
                  </a:cubicBezTo>
                  <a:cubicBezTo>
                    <a:pt x="417251" y="529701"/>
                    <a:pt x="417251" y="529701"/>
                    <a:pt x="417251" y="529701"/>
                  </a:cubicBezTo>
                  <a:cubicBezTo>
                    <a:pt x="418730" y="529701"/>
                    <a:pt x="420210" y="529701"/>
                    <a:pt x="421689" y="529701"/>
                  </a:cubicBezTo>
                  <a:cubicBezTo>
                    <a:pt x="421689" y="529701"/>
                    <a:pt x="421689" y="529701"/>
                    <a:pt x="421689" y="529701"/>
                  </a:cubicBezTo>
                  <a:cubicBezTo>
                    <a:pt x="421689" y="529701"/>
                    <a:pt x="421689" y="529701"/>
                    <a:pt x="421689" y="529701"/>
                  </a:cubicBezTo>
                  <a:cubicBezTo>
                    <a:pt x="426128" y="529701"/>
                    <a:pt x="429087" y="531180"/>
                    <a:pt x="433526" y="531180"/>
                  </a:cubicBezTo>
                  <a:cubicBezTo>
                    <a:pt x="433526" y="531180"/>
                    <a:pt x="433526" y="531180"/>
                    <a:pt x="433526" y="531180"/>
                  </a:cubicBezTo>
                  <a:lnTo>
                    <a:pt x="1480" y="531180"/>
                  </a:lnTo>
                  <a:cubicBezTo>
                    <a:pt x="0" y="531180"/>
                    <a:pt x="0" y="529701"/>
                    <a:pt x="0" y="528221"/>
                  </a:cubicBezTo>
                  <a:cubicBezTo>
                    <a:pt x="41429" y="510466"/>
                    <a:pt x="78419" y="483832"/>
                    <a:pt x="112450" y="451282"/>
                  </a:cubicBezTo>
                  <a:lnTo>
                    <a:pt x="112450" y="451282"/>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40" name="任意多边形: 形状 239"/>
            <p:cNvSpPr/>
            <p:nvPr/>
          </p:nvSpPr>
          <p:spPr>
            <a:xfrm>
              <a:off x="223421" y="7132467"/>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41" name="任意多边形: 形状 240"/>
            <p:cNvSpPr/>
            <p:nvPr/>
          </p:nvSpPr>
          <p:spPr>
            <a:xfrm>
              <a:off x="35658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42" name="任意多边形: 形状 241"/>
            <p:cNvSpPr/>
            <p:nvPr/>
          </p:nvSpPr>
          <p:spPr>
            <a:xfrm>
              <a:off x="35658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43" name="任意多边形: 形状 242"/>
            <p:cNvSpPr/>
            <p:nvPr/>
          </p:nvSpPr>
          <p:spPr>
            <a:xfrm>
              <a:off x="35658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 name="connsiteX4" fmla="*/ 0 w 14796"/>
                <a:gd name="connsiteY4" fmla="*/ 0 h 1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6" h="14796">
                  <a:moveTo>
                    <a:pt x="0" y="0"/>
                  </a:moveTo>
                  <a:lnTo>
                    <a:pt x="0" y="0"/>
                  </a:ln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44" name="任意多边形: 形状 243"/>
            <p:cNvSpPr/>
            <p:nvPr/>
          </p:nvSpPr>
          <p:spPr>
            <a:xfrm>
              <a:off x="149440" y="6685624"/>
              <a:ext cx="432046" cy="531180"/>
            </a:xfrm>
            <a:custGeom>
              <a:avLst/>
              <a:gdLst>
                <a:gd name="connsiteX0" fmla="*/ 319596 w 432046"/>
                <a:gd name="connsiteY0" fmla="*/ 79899 h 531180"/>
                <a:gd name="connsiteX1" fmla="*/ 344750 w 432046"/>
                <a:gd name="connsiteY1" fmla="*/ 235259 h 531180"/>
                <a:gd name="connsiteX2" fmla="*/ 344750 w 432046"/>
                <a:gd name="connsiteY2" fmla="*/ 235259 h 531180"/>
                <a:gd name="connsiteX3" fmla="*/ 344750 w 432046"/>
                <a:gd name="connsiteY3" fmla="*/ 235259 h 531180"/>
                <a:gd name="connsiteX4" fmla="*/ 344750 w 432046"/>
                <a:gd name="connsiteY4" fmla="*/ 235259 h 531180"/>
                <a:gd name="connsiteX5" fmla="*/ 392097 w 432046"/>
                <a:gd name="connsiteY5" fmla="*/ 531181 h 531180"/>
                <a:gd name="connsiteX6" fmla="*/ 279647 w 432046"/>
                <a:gd name="connsiteY6" fmla="*/ 531181 h 531180"/>
                <a:gd name="connsiteX7" fmla="*/ 207146 w 432046"/>
                <a:gd name="connsiteY7" fmla="*/ 81379 h 531180"/>
                <a:gd name="connsiteX8" fmla="*/ 207146 w 432046"/>
                <a:gd name="connsiteY8" fmla="*/ 81379 h 531180"/>
                <a:gd name="connsiteX9" fmla="*/ 207146 w 432046"/>
                <a:gd name="connsiteY9" fmla="*/ 81379 h 531180"/>
                <a:gd name="connsiteX10" fmla="*/ 207146 w 432046"/>
                <a:gd name="connsiteY10" fmla="*/ 81379 h 531180"/>
                <a:gd name="connsiteX11" fmla="*/ 207146 w 432046"/>
                <a:gd name="connsiteY11" fmla="*/ 81379 h 531180"/>
                <a:gd name="connsiteX12" fmla="*/ 207146 w 432046"/>
                <a:gd name="connsiteY12" fmla="*/ 81379 h 531180"/>
                <a:gd name="connsiteX13" fmla="*/ 207146 w 432046"/>
                <a:gd name="connsiteY13" fmla="*/ 81379 h 531180"/>
                <a:gd name="connsiteX14" fmla="*/ 207146 w 432046"/>
                <a:gd name="connsiteY14" fmla="*/ 81379 h 531180"/>
                <a:gd name="connsiteX15" fmla="*/ 207146 w 432046"/>
                <a:gd name="connsiteY15" fmla="*/ 81379 h 531180"/>
                <a:gd name="connsiteX16" fmla="*/ 207146 w 432046"/>
                <a:gd name="connsiteY16" fmla="*/ 81379 h 531180"/>
                <a:gd name="connsiteX17" fmla="*/ 205666 w 432046"/>
                <a:gd name="connsiteY17" fmla="*/ 79899 h 531180"/>
                <a:gd name="connsiteX18" fmla="*/ 202707 w 432046"/>
                <a:gd name="connsiteY18" fmla="*/ 78420 h 531180"/>
                <a:gd name="connsiteX19" fmla="*/ 91736 w 432046"/>
                <a:gd name="connsiteY19" fmla="*/ 20715 h 531180"/>
                <a:gd name="connsiteX20" fmla="*/ 91736 w 432046"/>
                <a:gd name="connsiteY20" fmla="*/ 20715 h 531180"/>
                <a:gd name="connsiteX21" fmla="*/ 87297 w 432046"/>
                <a:gd name="connsiteY21" fmla="*/ 19236 h 531180"/>
                <a:gd name="connsiteX22" fmla="*/ 87297 w 432046"/>
                <a:gd name="connsiteY22" fmla="*/ 19236 h 531180"/>
                <a:gd name="connsiteX23" fmla="*/ 72501 w 432046"/>
                <a:gd name="connsiteY23" fmla="*/ 14796 h 531180"/>
                <a:gd name="connsiteX24" fmla="*/ 72501 w 432046"/>
                <a:gd name="connsiteY24" fmla="*/ 14796 h 531180"/>
                <a:gd name="connsiteX25" fmla="*/ 68062 w 432046"/>
                <a:gd name="connsiteY25" fmla="*/ 13317 h 531180"/>
                <a:gd name="connsiteX26" fmla="*/ 66583 w 432046"/>
                <a:gd name="connsiteY26" fmla="*/ 13317 h 531180"/>
                <a:gd name="connsiteX27" fmla="*/ 63623 w 432046"/>
                <a:gd name="connsiteY27" fmla="*/ 11838 h 531180"/>
                <a:gd name="connsiteX28" fmla="*/ 60664 w 432046"/>
                <a:gd name="connsiteY28" fmla="*/ 11838 h 531180"/>
                <a:gd name="connsiteX29" fmla="*/ 57705 w 432046"/>
                <a:gd name="connsiteY29" fmla="*/ 10357 h 531180"/>
                <a:gd name="connsiteX30" fmla="*/ 54746 w 432046"/>
                <a:gd name="connsiteY30" fmla="*/ 10357 h 531180"/>
                <a:gd name="connsiteX31" fmla="*/ 51786 w 432046"/>
                <a:gd name="connsiteY31" fmla="*/ 8878 h 531180"/>
                <a:gd name="connsiteX32" fmla="*/ 48827 w 432046"/>
                <a:gd name="connsiteY32" fmla="*/ 7398 h 531180"/>
                <a:gd name="connsiteX33" fmla="*/ 45868 w 432046"/>
                <a:gd name="connsiteY33" fmla="*/ 7398 h 531180"/>
                <a:gd name="connsiteX34" fmla="*/ 45868 w 432046"/>
                <a:gd name="connsiteY34" fmla="*/ 7398 h 531180"/>
                <a:gd name="connsiteX35" fmla="*/ 39950 w 432046"/>
                <a:gd name="connsiteY35" fmla="*/ 5919 h 531180"/>
                <a:gd name="connsiteX36" fmla="*/ 38470 w 432046"/>
                <a:gd name="connsiteY36" fmla="*/ 5919 h 531180"/>
                <a:gd name="connsiteX37" fmla="*/ 38470 w 432046"/>
                <a:gd name="connsiteY37" fmla="*/ 5919 h 531180"/>
                <a:gd name="connsiteX38" fmla="*/ 32551 w 432046"/>
                <a:gd name="connsiteY38" fmla="*/ 4440 h 531180"/>
                <a:gd name="connsiteX39" fmla="*/ 31072 w 432046"/>
                <a:gd name="connsiteY39" fmla="*/ 4440 h 531180"/>
                <a:gd name="connsiteX40" fmla="*/ 29592 w 432046"/>
                <a:gd name="connsiteY40" fmla="*/ 4440 h 531180"/>
                <a:gd name="connsiteX41" fmla="*/ 25153 w 432046"/>
                <a:gd name="connsiteY41" fmla="*/ 2959 h 531180"/>
                <a:gd name="connsiteX42" fmla="*/ 23674 w 432046"/>
                <a:gd name="connsiteY42" fmla="*/ 2959 h 531180"/>
                <a:gd name="connsiteX43" fmla="*/ 19235 w 432046"/>
                <a:gd name="connsiteY43" fmla="*/ 1480 h 531180"/>
                <a:gd name="connsiteX44" fmla="*/ 16276 w 432046"/>
                <a:gd name="connsiteY44" fmla="*/ 1480 h 531180"/>
                <a:gd name="connsiteX45" fmla="*/ 16276 w 432046"/>
                <a:gd name="connsiteY45" fmla="*/ 1480 h 531180"/>
                <a:gd name="connsiteX46" fmla="*/ 11837 w 432046"/>
                <a:gd name="connsiteY46" fmla="*/ 1480 h 531180"/>
                <a:gd name="connsiteX47" fmla="*/ 11837 w 432046"/>
                <a:gd name="connsiteY47" fmla="*/ 1480 h 531180"/>
                <a:gd name="connsiteX48" fmla="*/ 11837 w 432046"/>
                <a:gd name="connsiteY48" fmla="*/ 1480 h 531180"/>
                <a:gd name="connsiteX49" fmla="*/ 0 w 432046"/>
                <a:gd name="connsiteY49" fmla="*/ 0 h 531180"/>
                <a:gd name="connsiteX50" fmla="*/ 0 w 432046"/>
                <a:gd name="connsiteY50" fmla="*/ 0 h 531180"/>
                <a:gd name="connsiteX51" fmla="*/ 430567 w 432046"/>
                <a:gd name="connsiteY51" fmla="*/ 0 h 531180"/>
                <a:gd name="connsiteX52" fmla="*/ 432047 w 432046"/>
                <a:gd name="connsiteY52" fmla="*/ 2959 h 531180"/>
                <a:gd name="connsiteX53" fmla="*/ 319596 w 432046"/>
                <a:gd name="connsiteY53" fmla="*/ 79899 h 531180"/>
                <a:gd name="connsiteX54" fmla="*/ 319596 w 432046"/>
                <a:gd name="connsiteY54" fmla="*/ 79899 h 53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2046" h="531180">
                  <a:moveTo>
                    <a:pt x="319596" y="79899"/>
                  </a:moveTo>
                  <a:lnTo>
                    <a:pt x="344750" y="235259"/>
                  </a:lnTo>
                  <a:cubicBezTo>
                    <a:pt x="344750" y="235259"/>
                    <a:pt x="344750" y="235259"/>
                    <a:pt x="344750" y="235259"/>
                  </a:cubicBezTo>
                  <a:lnTo>
                    <a:pt x="344750" y="235259"/>
                  </a:lnTo>
                  <a:lnTo>
                    <a:pt x="344750" y="235259"/>
                  </a:lnTo>
                  <a:lnTo>
                    <a:pt x="392097" y="531181"/>
                  </a:lnTo>
                  <a:lnTo>
                    <a:pt x="279647" y="531181"/>
                  </a:lnTo>
                  <a:lnTo>
                    <a:pt x="207146" y="81379"/>
                  </a:lnTo>
                  <a:lnTo>
                    <a:pt x="207146" y="81379"/>
                  </a:lnTo>
                  <a:cubicBezTo>
                    <a:pt x="207146" y="81379"/>
                    <a:pt x="207146" y="81379"/>
                    <a:pt x="207146" y="81379"/>
                  </a:cubicBezTo>
                  <a:lnTo>
                    <a:pt x="207146" y="81379"/>
                  </a:lnTo>
                  <a:cubicBezTo>
                    <a:pt x="207146" y="81379"/>
                    <a:pt x="207146" y="81379"/>
                    <a:pt x="207146" y="81379"/>
                  </a:cubicBezTo>
                  <a:lnTo>
                    <a:pt x="207146" y="81379"/>
                  </a:lnTo>
                  <a:lnTo>
                    <a:pt x="207146" y="81379"/>
                  </a:lnTo>
                  <a:lnTo>
                    <a:pt x="207146" y="81379"/>
                  </a:lnTo>
                  <a:lnTo>
                    <a:pt x="207146" y="81379"/>
                  </a:lnTo>
                  <a:lnTo>
                    <a:pt x="207146" y="81379"/>
                  </a:lnTo>
                  <a:lnTo>
                    <a:pt x="205666" y="79899"/>
                  </a:lnTo>
                  <a:cubicBezTo>
                    <a:pt x="204186" y="79899"/>
                    <a:pt x="204186" y="78420"/>
                    <a:pt x="202707" y="78420"/>
                  </a:cubicBezTo>
                  <a:cubicBezTo>
                    <a:pt x="168676" y="54746"/>
                    <a:pt x="131685" y="35511"/>
                    <a:pt x="91736" y="20715"/>
                  </a:cubicBezTo>
                  <a:cubicBezTo>
                    <a:pt x="91736" y="20715"/>
                    <a:pt x="91736" y="20715"/>
                    <a:pt x="91736" y="20715"/>
                  </a:cubicBezTo>
                  <a:cubicBezTo>
                    <a:pt x="90256" y="20715"/>
                    <a:pt x="88777" y="19236"/>
                    <a:pt x="87297" y="19236"/>
                  </a:cubicBezTo>
                  <a:cubicBezTo>
                    <a:pt x="87297" y="19236"/>
                    <a:pt x="87297" y="19236"/>
                    <a:pt x="87297" y="19236"/>
                  </a:cubicBezTo>
                  <a:cubicBezTo>
                    <a:pt x="82858" y="17756"/>
                    <a:pt x="76940" y="16276"/>
                    <a:pt x="72501" y="14796"/>
                  </a:cubicBezTo>
                  <a:cubicBezTo>
                    <a:pt x="72501" y="14796"/>
                    <a:pt x="72501" y="14796"/>
                    <a:pt x="72501" y="14796"/>
                  </a:cubicBezTo>
                  <a:cubicBezTo>
                    <a:pt x="71021" y="14796"/>
                    <a:pt x="69542" y="13317"/>
                    <a:pt x="68062" y="13317"/>
                  </a:cubicBezTo>
                  <a:cubicBezTo>
                    <a:pt x="68062" y="13317"/>
                    <a:pt x="66583" y="13317"/>
                    <a:pt x="66583" y="13317"/>
                  </a:cubicBezTo>
                  <a:cubicBezTo>
                    <a:pt x="65103" y="13317"/>
                    <a:pt x="63623" y="13317"/>
                    <a:pt x="63623" y="11838"/>
                  </a:cubicBezTo>
                  <a:cubicBezTo>
                    <a:pt x="62144" y="11838"/>
                    <a:pt x="62144" y="11838"/>
                    <a:pt x="60664" y="11838"/>
                  </a:cubicBezTo>
                  <a:cubicBezTo>
                    <a:pt x="59184" y="11838"/>
                    <a:pt x="59184" y="11838"/>
                    <a:pt x="57705" y="10357"/>
                  </a:cubicBezTo>
                  <a:cubicBezTo>
                    <a:pt x="56225" y="10357"/>
                    <a:pt x="56225" y="10357"/>
                    <a:pt x="54746" y="10357"/>
                  </a:cubicBezTo>
                  <a:cubicBezTo>
                    <a:pt x="53266" y="10357"/>
                    <a:pt x="53266" y="10357"/>
                    <a:pt x="51786" y="8878"/>
                  </a:cubicBezTo>
                  <a:cubicBezTo>
                    <a:pt x="50307" y="8878"/>
                    <a:pt x="50307" y="8878"/>
                    <a:pt x="48827" y="7398"/>
                  </a:cubicBezTo>
                  <a:cubicBezTo>
                    <a:pt x="47348" y="7398"/>
                    <a:pt x="47348" y="7398"/>
                    <a:pt x="45868" y="7398"/>
                  </a:cubicBezTo>
                  <a:cubicBezTo>
                    <a:pt x="45868" y="7398"/>
                    <a:pt x="45868" y="7398"/>
                    <a:pt x="45868" y="7398"/>
                  </a:cubicBezTo>
                  <a:cubicBezTo>
                    <a:pt x="44388" y="7398"/>
                    <a:pt x="41429" y="5919"/>
                    <a:pt x="39950" y="5919"/>
                  </a:cubicBezTo>
                  <a:cubicBezTo>
                    <a:pt x="39950" y="5919"/>
                    <a:pt x="39950" y="5919"/>
                    <a:pt x="38470" y="5919"/>
                  </a:cubicBezTo>
                  <a:cubicBezTo>
                    <a:pt x="38470" y="5919"/>
                    <a:pt x="38470" y="5919"/>
                    <a:pt x="38470" y="5919"/>
                  </a:cubicBezTo>
                  <a:cubicBezTo>
                    <a:pt x="36990" y="5919"/>
                    <a:pt x="35511" y="4440"/>
                    <a:pt x="32551" y="4440"/>
                  </a:cubicBezTo>
                  <a:cubicBezTo>
                    <a:pt x="32551" y="4440"/>
                    <a:pt x="32551" y="4440"/>
                    <a:pt x="31072" y="4440"/>
                  </a:cubicBezTo>
                  <a:cubicBezTo>
                    <a:pt x="31072" y="4440"/>
                    <a:pt x="31072" y="4440"/>
                    <a:pt x="29592" y="4440"/>
                  </a:cubicBezTo>
                  <a:cubicBezTo>
                    <a:pt x="28113" y="4440"/>
                    <a:pt x="26633" y="4440"/>
                    <a:pt x="25153" y="2959"/>
                  </a:cubicBezTo>
                  <a:cubicBezTo>
                    <a:pt x="25153" y="2959"/>
                    <a:pt x="23674" y="2959"/>
                    <a:pt x="23674" y="2959"/>
                  </a:cubicBezTo>
                  <a:cubicBezTo>
                    <a:pt x="22194" y="2959"/>
                    <a:pt x="20715" y="2959"/>
                    <a:pt x="19235" y="1480"/>
                  </a:cubicBezTo>
                  <a:cubicBezTo>
                    <a:pt x="17755" y="1480"/>
                    <a:pt x="17755" y="1480"/>
                    <a:pt x="16276" y="1480"/>
                  </a:cubicBezTo>
                  <a:cubicBezTo>
                    <a:pt x="16276" y="1480"/>
                    <a:pt x="16276" y="1480"/>
                    <a:pt x="16276" y="1480"/>
                  </a:cubicBezTo>
                  <a:cubicBezTo>
                    <a:pt x="14796" y="1480"/>
                    <a:pt x="13316" y="1480"/>
                    <a:pt x="11837" y="1480"/>
                  </a:cubicBezTo>
                  <a:cubicBezTo>
                    <a:pt x="11837" y="1480"/>
                    <a:pt x="11837" y="1480"/>
                    <a:pt x="11837" y="1480"/>
                  </a:cubicBezTo>
                  <a:cubicBezTo>
                    <a:pt x="11837" y="1480"/>
                    <a:pt x="11837" y="1480"/>
                    <a:pt x="11837" y="1480"/>
                  </a:cubicBezTo>
                  <a:cubicBezTo>
                    <a:pt x="7398" y="1480"/>
                    <a:pt x="4439" y="0"/>
                    <a:pt x="0" y="0"/>
                  </a:cubicBezTo>
                  <a:cubicBezTo>
                    <a:pt x="0" y="0"/>
                    <a:pt x="0" y="0"/>
                    <a:pt x="0" y="0"/>
                  </a:cubicBezTo>
                  <a:lnTo>
                    <a:pt x="430567" y="0"/>
                  </a:lnTo>
                  <a:cubicBezTo>
                    <a:pt x="432047" y="0"/>
                    <a:pt x="432047" y="1480"/>
                    <a:pt x="432047" y="2959"/>
                  </a:cubicBezTo>
                  <a:cubicBezTo>
                    <a:pt x="389138" y="20715"/>
                    <a:pt x="352148" y="48828"/>
                    <a:pt x="319596" y="79899"/>
                  </a:cubicBezTo>
                  <a:lnTo>
                    <a:pt x="319596" y="79899"/>
                  </a:lnTo>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45" name="任意多边形: 形状 244"/>
            <p:cNvSpPr/>
            <p:nvPr/>
          </p:nvSpPr>
          <p:spPr>
            <a:xfrm>
              <a:off x="356586" y="6767002"/>
              <a:ext cx="14796" cy="14796"/>
            </a:xfrm>
            <a:custGeom>
              <a:avLst/>
              <a:gdLst>
                <a:gd name="connsiteX0" fmla="*/ 0 w 14796"/>
                <a:gd name="connsiteY0" fmla="*/ 0 h 14796"/>
                <a:gd name="connsiteX1" fmla="*/ 0 w 14796"/>
                <a:gd name="connsiteY1" fmla="*/ 0 h 14796"/>
                <a:gd name="connsiteX2" fmla="*/ 0 w 14796"/>
                <a:gd name="connsiteY2" fmla="*/ 0 h 14796"/>
                <a:gd name="connsiteX3" fmla="*/ 0 w 14796"/>
                <a:gd name="connsiteY3" fmla="*/ 0 h 14796"/>
              </a:gdLst>
              <a:ahLst/>
              <a:cxnLst>
                <a:cxn ang="0">
                  <a:pos x="connsiteX0" y="connsiteY0"/>
                </a:cxn>
                <a:cxn ang="0">
                  <a:pos x="connsiteX1" y="connsiteY1"/>
                </a:cxn>
                <a:cxn ang="0">
                  <a:pos x="connsiteX2" y="connsiteY2"/>
                </a:cxn>
                <a:cxn ang="0">
                  <a:pos x="connsiteX3" y="connsiteY3"/>
                </a:cxn>
              </a:cxnLst>
              <a:rect l="l" t="t" r="r" b="b"/>
              <a:pathLst>
                <a:path w="14796" h="14796">
                  <a:moveTo>
                    <a:pt x="0" y="0"/>
                  </a:moveTo>
                  <a:lnTo>
                    <a:pt x="0" y="0"/>
                  </a:lnTo>
                  <a:lnTo>
                    <a:pt x="0" y="0"/>
                  </a:lnTo>
                  <a:lnTo>
                    <a:pt x="0" y="0"/>
                  </a:lnTo>
                  <a:close/>
                </a:path>
              </a:pathLst>
            </a:custGeom>
            <a:grpFill/>
            <a:ln w="14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grpSp>
      <p:sp>
        <p:nvSpPr>
          <p:cNvPr id="247" name="文本框 246"/>
          <p:cNvSpPr txBox="1"/>
          <p:nvPr/>
        </p:nvSpPr>
        <p:spPr>
          <a:xfrm>
            <a:off x="5697984" y="2588227"/>
            <a:ext cx="605457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3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光电球系列</a:t>
            </a:r>
          </a:p>
        </p:txBody>
      </p:sp>
      <p:sp>
        <p:nvSpPr>
          <p:cNvPr id="248" name="图形 649"/>
          <p:cNvSpPr/>
          <p:nvPr/>
        </p:nvSpPr>
        <p:spPr>
          <a:xfrm>
            <a:off x="5629921" y="2148529"/>
            <a:ext cx="201133" cy="267060"/>
          </a:xfrm>
          <a:custGeom>
            <a:avLst/>
            <a:gdLst>
              <a:gd name="connsiteX0" fmla="*/ 127635 w 171450"/>
              <a:gd name="connsiteY0" fmla="*/ 70485 h 227647"/>
              <a:gd name="connsiteX1" fmla="*/ 160020 w 171450"/>
              <a:gd name="connsiteY1" fmla="*/ 104775 h 227647"/>
              <a:gd name="connsiteX2" fmla="*/ 171450 w 171450"/>
              <a:gd name="connsiteY2" fmla="*/ 140970 h 227647"/>
              <a:gd name="connsiteX3" fmla="*/ 171450 w 171450"/>
              <a:gd name="connsiteY3" fmla="*/ 145733 h 227647"/>
              <a:gd name="connsiteX4" fmla="*/ 160973 w 171450"/>
              <a:gd name="connsiteY4" fmla="*/ 183833 h 227647"/>
              <a:gd name="connsiteX5" fmla="*/ 127635 w 171450"/>
              <a:gd name="connsiteY5" fmla="*/ 216218 h 227647"/>
              <a:gd name="connsiteX6" fmla="*/ 84773 w 171450"/>
              <a:gd name="connsiteY6" fmla="*/ 227648 h 227647"/>
              <a:gd name="connsiteX7" fmla="*/ 83820 w 171450"/>
              <a:gd name="connsiteY7" fmla="*/ 227648 h 227647"/>
              <a:gd name="connsiteX8" fmla="*/ 43815 w 171450"/>
              <a:gd name="connsiteY8" fmla="*/ 216218 h 227647"/>
              <a:gd name="connsiteX9" fmla="*/ 12383 w 171450"/>
              <a:gd name="connsiteY9" fmla="*/ 186690 h 227647"/>
              <a:gd name="connsiteX10" fmla="*/ 0 w 171450"/>
              <a:gd name="connsiteY10" fmla="*/ 144780 h 227647"/>
              <a:gd name="connsiteX11" fmla="*/ 11430 w 171450"/>
              <a:gd name="connsiteY11" fmla="*/ 97155 h 227647"/>
              <a:gd name="connsiteX12" fmla="*/ 33338 w 171450"/>
              <a:gd name="connsiteY12" fmla="*/ 59055 h 227647"/>
              <a:gd name="connsiteX13" fmla="*/ 55245 w 171450"/>
              <a:gd name="connsiteY13" fmla="*/ 24765 h 227647"/>
              <a:gd name="connsiteX14" fmla="*/ 70485 w 171450"/>
              <a:gd name="connsiteY14" fmla="*/ 0 h 227647"/>
              <a:gd name="connsiteX15" fmla="*/ 171450 w 171450"/>
              <a:gd name="connsiteY15" fmla="*/ 0 h 227647"/>
              <a:gd name="connsiteX16" fmla="*/ 142875 w 171450"/>
              <a:gd name="connsiteY16" fmla="*/ 43815 h 227647"/>
              <a:gd name="connsiteX17" fmla="*/ 127635 w 171450"/>
              <a:gd name="connsiteY17" fmla="*/ 70485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227647">
                <a:moveTo>
                  <a:pt x="127635" y="70485"/>
                </a:moveTo>
                <a:cubicBezTo>
                  <a:pt x="142875" y="82868"/>
                  <a:pt x="153353" y="94298"/>
                  <a:pt x="160020" y="104775"/>
                </a:cubicBezTo>
                <a:cubicBezTo>
                  <a:pt x="166688" y="115253"/>
                  <a:pt x="170498" y="126683"/>
                  <a:pt x="171450" y="140970"/>
                </a:cubicBezTo>
                <a:lnTo>
                  <a:pt x="171450" y="145733"/>
                </a:lnTo>
                <a:cubicBezTo>
                  <a:pt x="171450" y="158115"/>
                  <a:pt x="167640" y="171450"/>
                  <a:pt x="160973" y="183833"/>
                </a:cubicBezTo>
                <a:cubicBezTo>
                  <a:pt x="152400" y="198120"/>
                  <a:pt x="141923" y="208598"/>
                  <a:pt x="127635" y="216218"/>
                </a:cubicBezTo>
                <a:cubicBezTo>
                  <a:pt x="113348" y="223838"/>
                  <a:pt x="99060" y="227648"/>
                  <a:pt x="84773" y="227648"/>
                </a:cubicBezTo>
                <a:lnTo>
                  <a:pt x="83820" y="227648"/>
                </a:lnTo>
                <a:cubicBezTo>
                  <a:pt x="69533" y="227648"/>
                  <a:pt x="56198" y="223838"/>
                  <a:pt x="43815" y="216218"/>
                </a:cubicBezTo>
                <a:cubicBezTo>
                  <a:pt x="30480" y="208598"/>
                  <a:pt x="20003" y="199073"/>
                  <a:pt x="12383" y="186690"/>
                </a:cubicBezTo>
                <a:cubicBezTo>
                  <a:pt x="3810" y="174308"/>
                  <a:pt x="0" y="160020"/>
                  <a:pt x="0" y="144780"/>
                </a:cubicBezTo>
                <a:cubicBezTo>
                  <a:pt x="0" y="129540"/>
                  <a:pt x="3810" y="114300"/>
                  <a:pt x="11430" y="97155"/>
                </a:cubicBezTo>
                <a:cubicBezTo>
                  <a:pt x="16193" y="87630"/>
                  <a:pt x="22860" y="74295"/>
                  <a:pt x="33338" y="59055"/>
                </a:cubicBezTo>
                <a:lnTo>
                  <a:pt x="55245" y="24765"/>
                </a:lnTo>
                <a:lnTo>
                  <a:pt x="70485" y="0"/>
                </a:lnTo>
                <a:lnTo>
                  <a:pt x="171450" y="0"/>
                </a:lnTo>
                <a:cubicBezTo>
                  <a:pt x="156210" y="22860"/>
                  <a:pt x="146685" y="37148"/>
                  <a:pt x="142875" y="43815"/>
                </a:cubicBezTo>
                <a:lnTo>
                  <a:pt x="127635" y="70485"/>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54" name="任意多边形: 形状 253"/>
          <p:cNvSpPr/>
          <p:nvPr/>
        </p:nvSpPr>
        <p:spPr>
          <a:xfrm>
            <a:off x="5882256" y="3778251"/>
            <a:ext cx="1096865" cy="63500"/>
          </a:xfrm>
          <a:custGeom>
            <a:avLst/>
            <a:gdLst>
              <a:gd name="connsiteX0" fmla="*/ 1045628 w 1096865"/>
              <a:gd name="connsiteY0" fmla="*/ 100578 h 100577"/>
              <a:gd name="connsiteX1" fmla="*/ 51238 w 1096865"/>
              <a:gd name="connsiteY1" fmla="*/ 100578 h 100577"/>
              <a:gd name="connsiteX2" fmla="*/ 0 w 1096865"/>
              <a:gd name="connsiteY2" fmla="*/ 51238 h 100577"/>
              <a:gd name="connsiteX3" fmla="*/ 0 w 1096865"/>
              <a:gd name="connsiteY3" fmla="*/ 51238 h 100577"/>
              <a:gd name="connsiteX4" fmla="*/ 51238 w 1096865"/>
              <a:gd name="connsiteY4" fmla="*/ 0 h 100577"/>
              <a:gd name="connsiteX5" fmla="*/ 1045628 w 1096865"/>
              <a:gd name="connsiteY5" fmla="*/ 0 h 100577"/>
              <a:gd name="connsiteX6" fmla="*/ 1096866 w 1096865"/>
              <a:gd name="connsiteY6" fmla="*/ 51238 h 100577"/>
              <a:gd name="connsiteX7" fmla="*/ 1096866 w 1096865"/>
              <a:gd name="connsiteY7" fmla="*/ 51238 h 100577"/>
              <a:gd name="connsiteX8" fmla="*/ 1045628 w 1096865"/>
              <a:gd name="connsiteY8" fmla="*/ 100578 h 1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65" h="100577">
                <a:moveTo>
                  <a:pt x="1045628" y="100578"/>
                </a:moveTo>
                <a:lnTo>
                  <a:pt x="51238" y="100578"/>
                </a:lnTo>
                <a:cubicBezTo>
                  <a:pt x="22772" y="100578"/>
                  <a:pt x="0" y="77805"/>
                  <a:pt x="0" y="51238"/>
                </a:cubicBezTo>
                <a:lnTo>
                  <a:pt x="0" y="51238"/>
                </a:lnTo>
                <a:cubicBezTo>
                  <a:pt x="0" y="22772"/>
                  <a:pt x="22772" y="0"/>
                  <a:pt x="51238" y="0"/>
                </a:cubicBezTo>
                <a:lnTo>
                  <a:pt x="1045628" y="0"/>
                </a:lnTo>
                <a:cubicBezTo>
                  <a:pt x="1074093" y="0"/>
                  <a:pt x="1096866" y="22772"/>
                  <a:pt x="1096866" y="51238"/>
                </a:cubicBezTo>
                <a:lnTo>
                  <a:pt x="1096866" y="51238"/>
                </a:lnTo>
                <a:cubicBezTo>
                  <a:pt x="1094968" y="77805"/>
                  <a:pt x="1072196" y="100578"/>
                  <a:pt x="1045628" y="100578"/>
                </a:cubicBezTo>
                <a:close/>
              </a:path>
            </a:pathLst>
          </a:custGeom>
          <a:solidFill>
            <a:srgbClr val="D10013"/>
          </a:solidFill>
          <a:ln w="188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思源黑体 CN Regular" panose="020B0500000000000000" pitchFamily="34" charset="-122"/>
              <a:ea typeface="思源黑体 CN Regular" panose="020B0500000000000000" pitchFamily="34" charset="-122"/>
              <a:cs typeface="+mn-cs"/>
            </a:endParaRPr>
          </a:p>
        </p:txBody>
      </p:sp>
      <p:pic>
        <p:nvPicPr>
          <p:cNvPr id="249" name="图片 248">
            <a:extLst>
              <a:ext uri="{FF2B5EF4-FFF2-40B4-BE49-F238E27FC236}">
                <a16:creationId xmlns:a16="http://schemas.microsoft.com/office/drawing/2014/main" id="{10F7EC9A-9B49-42E9-8E10-9937EB9AF2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730" y="1177783"/>
            <a:ext cx="6984683" cy="39288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zh-CN" altLang="en-US" dirty="0"/>
              <a:t>儿童主题课程</a:t>
            </a:r>
          </a:p>
        </p:txBody>
      </p:sp>
      <p:grpSp>
        <p:nvGrpSpPr>
          <p:cNvPr id="256" name="组合 255"/>
          <p:cNvGrpSpPr/>
          <p:nvPr/>
        </p:nvGrpSpPr>
        <p:grpSpPr>
          <a:xfrm>
            <a:off x="7702550" y="1200150"/>
            <a:ext cx="3602355" cy="4839970"/>
            <a:chOff x="12271" y="2460"/>
            <a:chExt cx="5156" cy="6927"/>
          </a:xfrm>
        </p:grpSpPr>
        <p:pic>
          <p:nvPicPr>
            <p:cNvPr id="257" name="图片 25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73" y="7117"/>
              <a:ext cx="2355" cy="2271"/>
            </a:xfrm>
            <a:prstGeom prst="rect">
              <a:avLst/>
            </a:prstGeom>
          </p:spPr>
        </p:pic>
        <p:pic>
          <p:nvPicPr>
            <p:cNvPr id="258" name="图片 2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71" y="4788"/>
              <a:ext cx="2355" cy="2271"/>
            </a:xfrm>
            <a:prstGeom prst="rect">
              <a:avLst/>
            </a:prstGeom>
          </p:spPr>
        </p:pic>
        <p:pic>
          <p:nvPicPr>
            <p:cNvPr id="259" name="图片 25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73" y="4788"/>
              <a:ext cx="2355" cy="2271"/>
            </a:xfrm>
            <a:prstGeom prst="rect">
              <a:avLst/>
            </a:prstGeom>
          </p:spPr>
        </p:pic>
        <p:pic>
          <p:nvPicPr>
            <p:cNvPr id="260" name="图片 2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71" y="2460"/>
              <a:ext cx="2355" cy="2271"/>
            </a:xfrm>
            <a:prstGeom prst="rect">
              <a:avLst/>
            </a:prstGeom>
          </p:spPr>
        </p:pic>
        <p:pic>
          <p:nvPicPr>
            <p:cNvPr id="261" name="图片 26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71" y="7117"/>
              <a:ext cx="2355" cy="2271"/>
            </a:xfrm>
            <a:prstGeom prst="rect">
              <a:avLst/>
            </a:prstGeom>
          </p:spPr>
        </p:pic>
        <p:pic>
          <p:nvPicPr>
            <p:cNvPr id="262" name="图片 26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73" y="2460"/>
              <a:ext cx="2355" cy="2271"/>
            </a:xfrm>
            <a:prstGeom prst="rect">
              <a:avLst/>
            </a:prstGeom>
          </p:spPr>
        </p:pic>
      </p:grpSp>
      <p:grpSp>
        <p:nvGrpSpPr>
          <p:cNvPr id="263" name="组合 262"/>
          <p:cNvGrpSpPr/>
          <p:nvPr/>
        </p:nvGrpSpPr>
        <p:grpSpPr>
          <a:xfrm>
            <a:off x="639445" y="1298575"/>
            <a:ext cx="5580380" cy="1626235"/>
            <a:chOff x="1007" y="2045"/>
            <a:chExt cx="6054" cy="2239"/>
          </a:xfrm>
          <a:solidFill>
            <a:schemeClr val="accent1"/>
          </a:solidFill>
        </p:grpSpPr>
        <p:sp>
          <p:nvSpPr>
            <p:cNvPr id="264" name="圆角矩形 12"/>
            <p:cNvSpPr/>
            <p:nvPr/>
          </p:nvSpPr>
          <p:spPr>
            <a:xfrm>
              <a:off x="1007" y="2045"/>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t>人物认知</a:t>
              </a:r>
            </a:p>
          </p:txBody>
        </p:sp>
        <p:sp>
          <p:nvSpPr>
            <p:cNvPr id="265" name="圆角矩形 14"/>
            <p:cNvSpPr/>
            <p:nvPr/>
          </p:nvSpPr>
          <p:spPr>
            <a:xfrm>
              <a:off x="1007" y="2858"/>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字母认知</a:t>
              </a:r>
            </a:p>
          </p:txBody>
        </p:sp>
        <p:sp>
          <p:nvSpPr>
            <p:cNvPr id="266" name="圆角矩形 15"/>
            <p:cNvSpPr/>
            <p:nvPr/>
          </p:nvSpPr>
          <p:spPr>
            <a:xfrm>
              <a:off x="1007" y="3624"/>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增强记忆</a:t>
              </a:r>
            </a:p>
          </p:txBody>
        </p:sp>
        <p:sp>
          <p:nvSpPr>
            <p:cNvPr id="267" name="圆角矩形 16"/>
            <p:cNvSpPr/>
            <p:nvPr/>
          </p:nvSpPr>
          <p:spPr>
            <a:xfrm>
              <a:off x="5191" y="2858"/>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敏捷训练</a:t>
              </a:r>
            </a:p>
          </p:txBody>
        </p:sp>
        <p:sp>
          <p:nvSpPr>
            <p:cNvPr id="268" name="圆角矩形 18"/>
            <p:cNvSpPr/>
            <p:nvPr/>
          </p:nvSpPr>
          <p:spPr>
            <a:xfrm>
              <a:off x="5191" y="2045"/>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数据报表</a:t>
              </a:r>
            </a:p>
          </p:txBody>
        </p:sp>
        <p:sp>
          <p:nvSpPr>
            <p:cNvPr id="269" name="圆角矩形 44"/>
            <p:cNvSpPr/>
            <p:nvPr/>
          </p:nvSpPr>
          <p:spPr>
            <a:xfrm>
              <a:off x="3086" y="2045"/>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动物认知</a:t>
              </a:r>
            </a:p>
          </p:txBody>
        </p:sp>
        <p:sp>
          <p:nvSpPr>
            <p:cNvPr id="270" name="圆角矩形 45"/>
            <p:cNvSpPr/>
            <p:nvPr/>
          </p:nvSpPr>
          <p:spPr>
            <a:xfrm>
              <a:off x="3086" y="3624"/>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增强反应</a:t>
              </a:r>
            </a:p>
          </p:txBody>
        </p:sp>
        <p:sp>
          <p:nvSpPr>
            <p:cNvPr id="271" name="圆角矩形 46"/>
            <p:cNvSpPr/>
            <p:nvPr/>
          </p:nvSpPr>
          <p:spPr>
            <a:xfrm>
              <a:off x="3086" y="2858"/>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脑部发育</a:t>
              </a:r>
            </a:p>
          </p:txBody>
        </p:sp>
        <p:sp>
          <p:nvSpPr>
            <p:cNvPr id="272" name="圆角矩形 48"/>
            <p:cNvSpPr/>
            <p:nvPr/>
          </p:nvSpPr>
          <p:spPr>
            <a:xfrm>
              <a:off x="5191" y="3624"/>
              <a:ext cx="1870" cy="6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感统训练</a:t>
              </a:r>
            </a:p>
          </p:txBody>
        </p:sp>
      </p:grpSp>
      <p:pic>
        <p:nvPicPr>
          <p:cNvPr id="4" name="图片 3">
            <a:extLst>
              <a:ext uri="{FF2B5EF4-FFF2-40B4-BE49-F238E27FC236}">
                <a16:creationId xmlns:a16="http://schemas.microsoft.com/office/drawing/2014/main" id="{954D03B8-F339-48A7-B6AE-8951D20A6D97}"/>
              </a:ext>
            </a:extLst>
          </p:cNvPr>
          <p:cNvPicPr>
            <a:picLocks noChangeAspect="1"/>
          </p:cNvPicPr>
          <p:nvPr/>
        </p:nvPicPr>
        <p:blipFill>
          <a:blip r:embed="rId8"/>
          <a:stretch>
            <a:fillRect/>
          </a:stretch>
        </p:blipFill>
        <p:spPr>
          <a:xfrm>
            <a:off x="656888" y="3254705"/>
            <a:ext cx="6376969" cy="27861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217531" y="1205266"/>
            <a:ext cx="6383919" cy="2273809"/>
          </a:xfrm>
          <a:prstGeom prst="rect">
            <a:avLst/>
          </a:prstGeom>
        </p:spPr>
      </p:pic>
      <p:sp>
        <p:nvSpPr>
          <p:cNvPr id="2" name="文本占位符 1"/>
          <p:cNvSpPr>
            <a:spLocks noGrp="1"/>
          </p:cNvSpPr>
          <p:nvPr>
            <p:ph type="body" sz="quarter" idx="12"/>
          </p:nvPr>
        </p:nvSpPr>
        <p:spPr/>
        <p:txBody>
          <a:bodyPr/>
          <a:lstStyle/>
          <a:p>
            <a:r>
              <a:rPr lang="zh-CN" altLang="en-US" dirty="0"/>
              <a:t>平衡球支撑板（综合）</a:t>
            </a:r>
          </a:p>
        </p:txBody>
      </p:sp>
      <p:sp>
        <p:nvSpPr>
          <p:cNvPr id="3" name="文本框 2"/>
          <p:cNvSpPr txBox="1"/>
          <p:nvPr/>
        </p:nvSpPr>
        <p:spPr>
          <a:xfrm>
            <a:off x="492417" y="2113959"/>
            <a:ext cx="814647"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摆放：</a:t>
            </a:r>
          </a:p>
        </p:txBody>
      </p:sp>
      <p:sp>
        <p:nvSpPr>
          <p:cNvPr id="4" name="文本框 3"/>
          <p:cNvSpPr txBox="1"/>
          <p:nvPr/>
        </p:nvSpPr>
        <p:spPr>
          <a:xfrm>
            <a:off x="492417" y="1199225"/>
            <a:ext cx="1234633" cy="387029"/>
          </a:xfrm>
          <a:prstGeom prst="rect">
            <a:avLst/>
          </a:prstGeom>
          <a:noFill/>
        </p:spPr>
        <p:txBody>
          <a:bodyPr wrap="none" rtlCol="0">
            <a:spAutoFit/>
          </a:bodyPr>
          <a:lstStyle/>
          <a:p>
            <a:pPr>
              <a:lnSpc>
                <a:spcPct val="130000"/>
              </a:lnSpc>
            </a:pPr>
            <a:r>
              <a:rPr lang="zh-CN" altLang="en-US" sz="1600" b="1" dirty="0">
                <a:solidFill>
                  <a:srgbClr val="383834"/>
                </a:solidFill>
                <a:latin typeface="思源黑体 CN Regular" panose="020B0500000000000000" pitchFamily="34" charset="-122"/>
                <a:ea typeface="思源黑体 CN Regular" panose="020B0500000000000000" pitchFamily="34" charset="-122"/>
              </a:rPr>
              <a:t>具体做法：</a:t>
            </a:r>
            <a:endParaRPr lang="zh-CN" altLang="en-US" sz="1600" dirty="0">
              <a:solidFill>
                <a:srgbClr val="383834"/>
              </a:solidFill>
              <a:latin typeface="思源黑体 CN Regular" panose="020B0500000000000000" pitchFamily="34" charset="-122"/>
              <a:ea typeface="思源黑体 CN Regular" panose="020B0500000000000000" pitchFamily="34" charset="-122"/>
            </a:endParaRPr>
          </a:p>
        </p:txBody>
      </p:sp>
      <p:sp>
        <p:nvSpPr>
          <p:cNvPr id="5" name="文本框 3"/>
          <p:cNvSpPr txBox="1"/>
          <p:nvPr/>
        </p:nvSpPr>
        <p:spPr>
          <a:xfrm>
            <a:off x="492417" y="1583920"/>
            <a:ext cx="2714205" cy="38638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a:t>
            </a:r>
            <a:r>
              <a:rPr lang="en-US" altLang="zh-CN" sz="1600" dirty="0">
                <a:solidFill>
                  <a:srgbClr val="383834"/>
                </a:solidFill>
                <a:latin typeface="思源黑体 CN Light" panose="020B0300000000000000" pitchFamily="34" charset="-122"/>
                <a:ea typeface="思源黑体 CN Light" panose="020B0300000000000000" pitchFamily="34" charset="-122"/>
              </a:rPr>
              <a:t>20</a:t>
            </a:r>
            <a:r>
              <a:rPr lang="zh-CN" altLang="en-US" sz="1600" dirty="0">
                <a:solidFill>
                  <a:srgbClr val="383834"/>
                </a:solidFill>
                <a:latin typeface="思源黑体 CN Light" panose="020B0300000000000000" pitchFamily="34" charset="-122"/>
                <a:ea typeface="思源黑体 CN Light" panose="020B0300000000000000" pitchFamily="34" charset="-122"/>
              </a:rPr>
              <a:t>球）以</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球为例</a:t>
            </a:r>
          </a:p>
        </p:txBody>
      </p:sp>
      <p:sp>
        <p:nvSpPr>
          <p:cNvPr id="6" name="文本框 3"/>
          <p:cNvSpPr txBox="1"/>
          <p:nvPr/>
        </p:nvSpPr>
        <p:spPr>
          <a:xfrm>
            <a:off x="492417" y="2452513"/>
            <a:ext cx="4222458" cy="1026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在场地上用</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个光电球围成一条弧线，弧线的弧度为队员趴下伸手能摸每一个光电球即可。</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个可设两组。</a:t>
            </a:r>
          </a:p>
        </p:txBody>
      </p:sp>
      <p:sp>
        <p:nvSpPr>
          <p:cNvPr id="8" name="文本框 7">
            <a:extLst>
              <a:ext uri="{FF2B5EF4-FFF2-40B4-BE49-F238E27FC236}">
                <a16:creationId xmlns:a16="http://schemas.microsoft.com/office/drawing/2014/main" id="{0C6F817A-B51A-4662-8038-C69A2BB0111B}"/>
              </a:ext>
            </a:extLst>
          </p:cNvPr>
          <p:cNvSpPr txBox="1"/>
          <p:nvPr/>
        </p:nvSpPr>
        <p:spPr>
          <a:xfrm>
            <a:off x="492417" y="3641193"/>
            <a:ext cx="1234633"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做法规则：</a:t>
            </a:r>
          </a:p>
        </p:txBody>
      </p:sp>
      <p:sp>
        <p:nvSpPr>
          <p:cNvPr id="9" name="文本框 3">
            <a:extLst>
              <a:ext uri="{FF2B5EF4-FFF2-40B4-BE49-F238E27FC236}">
                <a16:creationId xmlns:a16="http://schemas.microsoft.com/office/drawing/2014/main" id="{A4F99A0A-7BA4-4B7B-83D7-B1587463F89E}"/>
              </a:ext>
            </a:extLst>
          </p:cNvPr>
          <p:cNvSpPr txBox="1"/>
          <p:nvPr/>
        </p:nvSpPr>
        <p:spPr>
          <a:xfrm>
            <a:off x="492417" y="3979747"/>
            <a:ext cx="10899483" cy="7064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队员在刚才趴下的位置做平板支撑，但双脚放在平衡球上，平衡球软面着地。光电球随机亮起，队员需要单手支撑一手伸直将亮起的球按灭。按灭后继续做平板支撑，等待下一个球亮起。可两组同时进行。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8058151" y="3974663"/>
            <a:ext cx="3298533" cy="2047828"/>
          </a:xfrm>
          <a:prstGeom prst="rect">
            <a:avLst/>
          </a:prstGeom>
        </p:spPr>
      </p:pic>
      <p:sp>
        <p:nvSpPr>
          <p:cNvPr id="2" name="文本占位符 1"/>
          <p:cNvSpPr>
            <a:spLocks noGrp="1"/>
          </p:cNvSpPr>
          <p:nvPr>
            <p:ph type="body" sz="quarter" idx="12"/>
          </p:nvPr>
        </p:nvSpPr>
        <p:spPr/>
        <p:txBody>
          <a:bodyPr/>
          <a:lstStyle/>
          <a:p>
            <a:r>
              <a:rPr lang="zh-CN" altLang="en-US" dirty="0"/>
              <a:t>动作灵敏测试（足球类）</a:t>
            </a:r>
          </a:p>
        </p:txBody>
      </p:sp>
      <p:sp>
        <p:nvSpPr>
          <p:cNvPr id="8" name="文本框 7"/>
          <p:cNvSpPr txBox="1"/>
          <p:nvPr/>
        </p:nvSpPr>
        <p:spPr>
          <a:xfrm>
            <a:off x="492417" y="1969371"/>
            <a:ext cx="814647"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摆放：</a:t>
            </a:r>
          </a:p>
        </p:txBody>
      </p:sp>
      <p:sp>
        <p:nvSpPr>
          <p:cNvPr id="9" name="文本框 8"/>
          <p:cNvSpPr txBox="1"/>
          <p:nvPr/>
        </p:nvSpPr>
        <p:spPr>
          <a:xfrm>
            <a:off x="492417" y="1067509"/>
            <a:ext cx="1234633" cy="387029"/>
          </a:xfrm>
          <a:prstGeom prst="rect">
            <a:avLst/>
          </a:prstGeom>
          <a:noFill/>
        </p:spPr>
        <p:txBody>
          <a:bodyPr wrap="none" rtlCol="0">
            <a:spAutoFit/>
          </a:bodyPr>
          <a:lstStyle/>
          <a:p>
            <a:pPr>
              <a:lnSpc>
                <a:spcPct val="130000"/>
              </a:lnSpc>
            </a:pPr>
            <a:r>
              <a:rPr lang="zh-CN" altLang="en-US" sz="1600" b="1" dirty="0">
                <a:solidFill>
                  <a:srgbClr val="383834"/>
                </a:solidFill>
                <a:latin typeface="思源黑体 CN Regular" panose="020B0500000000000000" pitchFamily="34" charset="-122"/>
                <a:ea typeface="思源黑体 CN Regular" panose="020B0500000000000000" pitchFamily="34" charset="-122"/>
              </a:rPr>
              <a:t>具体做法：</a:t>
            </a:r>
            <a:endParaRPr lang="zh-CN" altLang="en-US" sz="1600" dirty="0">
              <a:solidFill>
                <a:srgbClr val="383834"/>
              </a:solidFill>
              <a:latin typeface="思源黑体 CN Regular" panose="020B0500000000000000" pitchFamily="34" charset="-122"/>
              <a:ea typeface="思源黑体 CN Regular" panose="020B0500000000000000" pitchFamily="34" charset="-122"/>
            </a:endParaRPr>
          </a:p>
        </p:txBody>
      </p:sp>
      <p:sp>
        <p:nvSpPr>
          <p:cNvPr id="10" name="文本框 3"/>
          <p:cNvSpPr txBox="1"/>
          <p:nvPr/>
        </p:nvSpPr>
        <p:spPr>
          <a:xfrm>
            <a:off x="492417" y="1406704"/>
            <a:ext cx="2714205" cy="38638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a:t>
            </a:r>
            <a:r>
              <a:rPr lang="en-US" altLang="zh-CN" sz="1600" dirty="0">
                <a:solidFill>
                  <a:srgbClr val="383834"/>
                </a:solidFill>
                <a:latin typeface="思源黑体 CN Light" panose="020B0300000000000000" pitchFamily="34" charset="-122"/>
                <a:ea typeface="思源黑体 CN Light" panose="020B0300000000000000" pitchFamily="34" charset="-122"/>
              </a:rPr>
              <a:t>20</a:t>
            </a:r>
            <a:r>
              <a:rPr lang="zh-CN" altLang="en-US" sz="1600" dirty="0">
                <a:solidFill>
                  <a:srgbClr val="383834"/>
                </a:solidFill>
                <a:latin typeface="思源黑体 CN Light" panose="020B0300000000000000" pitchFamily="34" charset="-122"/>
                <a:ea typeface="思源黑体 CN Light" panose="020B0300000000000000" pitchFamily="34" charset="-122"/>
              </a:rPr>
              <a:t>球）以</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球为例</a:t>
            </a:r>
          </a:p>
        </p:txBody>
      </p:sp>
      <p:sp>
        <p:nvSpPr>
          <p:cNvPr id="11" name="文本框 3"/>
          <p:cNvSpPr txBox="1"/>
          <p:nvPr/>
        </p:nvSpPr>
        <p:spPr>
          <a:xfrm>
            <a:off x="492417" y="2307925"/>
            <a:ext cx="4889208" cy="16667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如右图，将</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个光电球编序为</a:t>
            </a:r>
            <a:r>
              <a:rPr lang="en-US" altLang="zh-CN" sz="1600" dirty="0">
                <a:solidFill>
                  <a:srgbClr val="383834"/>
                </a:solidFill>
                <a:latin typeface="思源黑体 CN Light" panose="020B0300000000000000" pitchFamily="34" charset="-122"/>
                <a:ea typeface="思源黑体 CN Light" panose="020B0300000000000000" pitchFamily="34" charset="-122"/>
              </a:rPr>
              <a:t>1~10</a:t>
            </a:r>
            <a:r>
              <a:rPr lang="zh-CN" altLang="en-US" sz="1600" dirty="0">
                <a:solidFill>
                  <a:srgbClr val="383834"/>
                </a:solidFill>
                <a:latin typeface="思源黑体 CN Light" panose="020B0300000000000000" pitchFamily="34" charset="-122"/>
                <a:ea typeface="思源黑体 CN Light" panose="020B0300000000000000" pitchFamily="34" charset="-122"/>
              </a:rPr>
              <a:t>号，用</a:t>
            </a:r>
            <a:r>
              <a:rPr lang="en-US" altLang="zh-CN" sz="1600" dirty="0">
                <a:solidFill>
                  <a:srgbClr val="383834"/>
                </a:solidFill>
                <a:latin typeface="思源黑体 CN Light" panose="020B0300000000000000" pitchFamily="34" charset="-122"/>
                <a:ea typeface="思源黑体 CN Light" panose="020B0300000000000000" pitchFamily="34" charset="-122"/>
              </a:rPr>
              <a:t>6</a:t>
            </a:r>
            <a:r>
              <a:rPr lang="zh-CN" altLang="en-US" sz="1600" dirty="0">
                <a:solidFill>
                  <a:srgbClr val="383834"/>
                </a:solidFill>
                <a:latin typeface="思源黑体 CN Light" panose="020B0300000000000000" pitchFamily="34" charset="-122"/>
                <a:ea typeface="思源黑体 CN Light" panose="020B0300000000000000" pitchFamily="34" charset="-122"/>
              </a:rPr>
              <a:t>个光电球，用</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号球、</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a:t>
            </a:r>
            <a:r>
              <a:rPr lang="en-US" altLang="zh-CN" sz="1600" dirty="0">
                <a:solidFill>
                  <a:srgbClr val="383834"/>
                </a:solidFill>
                <a:latin typeface="思源黑体 CN Light" panose="020B0300000000000000" pitchFamily="34" charset="-122"/>
                <a:ea typeface="思源黑体 CN Light" panose="020B0300000000000000" pitchFamily="34" charset="-122"/>
              </a:rPr>
              <a:t>4</a:t>
            </a:r>
            <a:r>
              <a:rPr lang="zh-CN" altLang="en-US" sz="1600" dirty="0">
                <a:solidFill>
                  <a:srgbClr val="383834"/>
                </a:solidFill>
                <a:latin typeface="思源黑体 CN Light" panose="020B0300000000000000" pitchFamily="34" charset="-122"/>
                <a:ea typeface="思源黑体 CN Light" panose="020B0300000000000000" pitchFamily="34" charset="-122"/>
              </a:rPr>
              <a:t>号球、</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号球四个球围成一个边距为</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米的正方形。在</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号球与</a:t>
            </a:r>
            <a:r>
              <a:rPr lang="en-US" altLang="zh-CN" sz="1600" dirty="0">
                <a:solidFill>
                  <a:srgbClr val="383834"/>
                </a:solidFill>
                <a:latin typeface="思源黑体 CN Light" panose="020B0300000000000000" pitchFamily="34" charset="-122"/>
                <a:ea typeface="思源黑体 CN Light" panose="020B0300000000000000" pitchFamily="34" charset="-122"/>
              </a:rPr>
              <a:t>4</a:t>
            </a:r>
            <a:r>
              <a:rPr lang="zh-CN" altLang="en-US" sz="1600" dirty="0">
                <a:solidFill>
                  <a:srgbClr val="383834"/>
                </a:solidFill>
                <a:latin typeface="思源黑体 CN Light" panose="020B0300000000000000" pitchFamily="34" charset="-122"/>
                <a:ea typeface="思源黑体 CN Light" panose="020B0300000000000000" pitchFamily="34" charset="-122"/>
              </a:rPr>
              <a:t>号球连成的线中间垂直距离两侧相距</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米，设置上方放置</a:t>
            </a:r>
            <a:r>
              <a:rPr lang="en-US" altLang="zh-CN" sz="1600" dirty="0">
                <a:solidFill>
                  <a:srgbClr val="383834"/>
                </a:solidFill>
                <a:latin typeface="思源黑体 CN Light" panose="020B0300000000000000" pitchFamily="34" charset="-122"/>
                <a:ea typeface="思源黑体 CN Light" panose="020B0300000000000000" pitchFamily="34" charset="-122"/>
              </a:rPr>
              <a:t>3</a:t>
            </a:r>
            <a:r>
              <a:rPr lang="zh-CN" altLang="en-US" sz="1600" dirty="0">
                <a:solidFill>
                  <a:srgbClr val="383834"/>
                </a:solidFill>
                <a:latin typeface="思源黑体 CN Light" panose="020B0300000000000000" pitchFamily="34" charset="-122"/>
                <a:ea typeface="思源黑体 CN Light" panose="020B0300000000000000" pitchFamily="34" charset="-122"/>
              </a:rPr>
              <a:t>号球，下方放置</a:t>
            </a:r>
            <a:r>
              <a:rPr lang="en-US" altLang="zh-CN" sz="1600" dirty="0">
                <a:solidFill>
                  <a:srgbClr val="383834"/>
                </a:solidFill>
                <a:latin typeface="思源黑体 CN Light" panose="020B0300000000000000" pitchFamily="34" charset="-122"/>
                <a:ea typeface="思源黑体 CN Light" panose="020B0300000000000000" pitchFamily="34" charset="-122"/>
              </a:rPr>
              <a:t>6</a:t>
            </a:r>
            <a:r>
              <a:rPr lang="zh-CN" altLang="en-US" sz="1600" dirty="0">
                <a:solidFill>
                  <a:srgbClr val="383834"/>
                </a:solidFill>
                <a:latin typeface="思源黑体 CN Light" panose="020B0300000000000000" pitchFamily="34" charset="-122"/>
                <a:ea typeface="思源黑体 CN Light" panose="020B0300000000000000" pitchFamily="34" charset="-122"/>
              </a:rPr>
              <a:t>号球。</a:t>
            </a:r>
          </a:p>
        </p:txBody>
      </p:sp>
      <p:pic>
        <p:nvPicPr>
          <p:cNvPr id="15" name="图片 14"/>
          <p:cNvPicPr>
            <a:picLocks noChangeAspect="1"/>
          </p:cNvPicPr>
          <p:nvPr/>
        </p:nvPicPr>
        <p:blipFill>
          <a:blip r:embed="rId3">
            <a:clrChange>
              <a:clrFrom>
                <a:srgbClr val="FFFFFF"/>
              </a:clrFrom>
              <a:clrTo>
                <a:srgbClr val="FFFFFF">
                  <a:alpha val="0"/>
                </a:srgbClr>
              </a:clrTo>
            </a:clrChange>
          </a:blip>
          <a:stretch>
            <a:fillRect/>
          </a:stretch>
        </p:blipFill>
        <p:spPr>
          <a:xfrm>
            <a:off x="5650967" y="2093898"/>
            <a:ext cx="6048616" cy="1519024"/>
          </a:xfrm>
          <a:prstGeom prst="rect">
            <a:avLst/>
          </a:prstGeom>
        </p:spPr>
      </p:pic>
      <p:sp>
        <p:nvSpPr>
          <p:cNvPr id="12" name="文本框 11">
            <a:extLst>
              <a:ext uri="{FF2B5EF4-FFF2-40B4-BE49-F238E27FC236}">
                <a16:creationId xmlns:a16="http://schemas.microsoft.com/office/drawing/2014/main" id="{BDBFC1BA-445E-4709-823D-3B3AC2E1A378}"/>
              </a:ext>
            </a:extLst>
          </p:cNvPr>
          <p:cNvSpPr txBox="1"/>
          <p:nvPr/>
        </p:nvSpPr>
        <p:spPr>
          <a:xfrm>
            <a:off x="492417" y="4150943"/>
            <a:ext cx="1234633"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做法规则：</a:t>
            </a:r>
          </a:p>
        </p:txBody>
      </p:sp>
      <p:sp>
        <p:nvSpPr>
          <p:cNvPr id="13" name="文本框 3">
            <a:extLst>
              <a:ext uri="{FF2B5EF4-FFF2-40B4-BE49-F238E27FC236}">
                <a16:creationId xmlns:a16="http://schemas.microsoft.com/office/drawing/2014/main" id="{AF2D5661-7210-4528-B4BF-95693EFD1947}"/>
              </a:ext>
            </a:extLst>
          </p:cNvPr>
          <p:cNvSpPr txBox="1"/>
          <p:nvPr/>
        </p:nvSpPr>
        <p:spPr>
          <a:xfrm>
            <a:off x="492417" y="4489497"/>
            <a:ext cx="6956133" cy="16667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队员背对</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号球站立，当教练发出指令时队员踩灭</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号球快速向前跑并开始计时，向</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号球冲刺，再由</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号球开始，面向外侧身跑，经</a:t>
            </a:r>
            <a:r>
              <a:rPr lang="en-US" altLang="zh-CN" sz="1600" dirty="0">
                <a:solidFill>
                  <a:srgbClr val="383834"/>
                </a:solidFill>
                <a:latin typeface="思源黑体 CN Light" panose="020B0300000000000000" pitchFamily="34" charset="-122"/>
                <a:ea typeface="思源黑体 CN Light" panose="020B0300000000000000" pitchFamily="34" charset="-122"/>
              </a:rPr>
              <a:t>3</a:t>
            </a:r>
            <a:r>
              <a:rPr lang="zh-CN" altLang="en-US" sz="1600" dirty="0">
                <a:solidFill>
                  <a:srgbClr val="383834"/>
                </a:solidFill>
                <a:latin typeface="思源黑体 CN Light" panose="020B0300000000000000" pitchFamily="34" charset="-122"/>
                <a:ea typeface="思源黑体 CN Light" panose="020B0300000000000000" pitchFamily="34" charset="-122"/>
              </a:rPr>
              <a:t>号球后，面向内侧身跑，到达</a:t>
            </a:r>
            <a:r>
              <a:rPr lang="en-US" altLang="zh-CN" sz="1600" dirty="0">
                <a:solidFill>
                  <a:srgbClr val="383834"/>
                </a:solidFill>
                <a:latin typeface="思源黑体 CN Light" panose="020B0300000000000000" pitchFamily="34" charset="-122"/>
                <a:ea typeface="思源黑体 CN Light" panose="020B0300000000000000" pitchFamily="34" charset="-122"/>
              </a:rPr>
              <a:t>4</a:t>
            </a:r>
            <a:r>
              <a:rPr lang="zh-CN" altLang="en-US" sz="1600" dirty="0">
                <a:solidFill>
                  <a:srgbClr val="383834"/>
                </a:solidFill>
                <a:latin typeface="思源黑体 CN Light" panose="020B0300000000000000" pitchFamily="34" charset="-122"/>
                <a:ea typeface="思源黑体 CN Light" panose="020B0300000000000000" pitchFamily="34" charset="-122"/>
              </a:rPr>
              <a:t>号球后，倒退跑至</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号球处左后转身，侧滑步至</a:t>
            </a:r>
            <a:r>
              <a:rPr lang="en-US" altLang="zh-CN" sz="1600" dirty="0">
                <a:solidFill>
                  <a:srgbClr val="383834"/>
                </a:solidFill>
                <a:latin typeface="思源黑体 CN Light" panose="020B0300000000000000" pitchFamily="34" charset="-122"/>
                <a:ea typeface="思源黑体 CN Light" panose="020B0300000000000000" pitchFamily="34" charset="-122"/>
              </a:rPr>
              <a:t>6</a:t>
            </a:r>
            <a:r>
              <a:rPr lang="zh-CN" altLang="en-US" sz="1600" dirty="0">
                <a:solidFill>
                  <a:srgbClr val="383834"/>
                </a:solidFill>
                <a:latin typeface="思源黑体 CN Light" panose="020B0300000000000000" pitchFamily="34" charset="-122"/>
                <a:ea typeface="思源黑体 CN Light" panose="020B0300000000000000" pitchFamily="34" charset="-122"/>
              </a:rPr>
              <a:t>号球处右后转身冲向终点</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号球处，将</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号球踩灭则计时结束。按</a:t>
            </a:r>
            <a:r>
              <a:rPr lang="en-US" altLang="zh-CN" sz="1600" dirty="0">
                <a:solidFill>
                  <a:srgbClr val="383834"/>
                </a:solidFill>
                <a:latin typeface="思源黑体 CN Light" panose="020B0300000000000000" pitchFamily="34" charset="-122"/>
                <a:ea typeface="思源黑体 CN Light" panose="020B0300000000000000" pitchFamily="34" charset="-122"/>
              </a:rPr>
              <a:t>1-2-3-4-5-6-1</a:t>
            </a:r>
            <a:r>
              <a:rPr lang="zh-CN" altLang="en-US" sz="1600" dirty="0">
                <a:solidFill>
                  <a:srgbClr val="383834"/>
                </a:solidFill>
                <a:latin typeface="思源黑体 CN Light" panose="020B0300000000000000" pitchFamily="34" charset="-122"/>
                <a:ea typeface="思源黑体 CN Light" panose="020B0300000000000000" pitchFamily="34" charset="-122"/>
              </a:rPr>
              <a:t>的动作顺序跑完，踩到</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后才允许做下一个动作</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zh-CN" altLang="en-US" dirty="0"/>
              <a:t>羽毛球组合步伐训练</a:t>
            </a:r>
          </a:p>
        </p:txBody>
      </p:sp>
      <p:sp>
        <p:nvSpPr>
          <p:cNvPr id="8" name="文本框 7"/>
          <p:cNvSpPr txBox="1"/>
          <p:nvPr/>
        </p:nvSpPr>
        <p:spPr>
          <a:xfrm>
            <a:off x="492417" y="2066762"/>
            <a:ext cx="814647"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摆放：</a:t>
            </a:r>
          </a:p>
        </p:txBody>
      </p:sp>
      <p:sp>
        <p:nvSpPr>
          <p:cNvPr id="9" name="文本框 8"/>
          <p:cNvSpPr txBox="1"/>
          <p:nvPr/>
        </p:nvSpPr>
        <p:spPr>
          <a:xfrm>
            <a:off x="492417" y="1199225"/>
            <a:ext cx="1234633" cy="387029"/>
          </a:xfrm>
          <a:prstGeom prst="rect">
            <a:avLst/>
          </a:prstGeom>
          <a:noFill/>
        </p:spPr>
        <p:txBody>
          <a:bodyPr wrap="none" rtlCol="0">
            <a:spAutoFit/>
          </a:bodyPr>
          <a:lstStyle/>
          <a:p>
            <a:pPr>
              <a:lnSpc>
                <a:spcPct val="130000"/>
              </a:lnSpc>
            </a:pPr>
            <a:r>
              <a:rPr lang="zh-CN" altLang="en-US" sz="1600" b="1" dirty="0">
                <a:solidFill>
                  <a:srgbClr val="383834"/>
                </a:solidFill>
                <a:latin typeface="思源黑体 CN Regular" panose="020B0500000000000000" pitchFamily="34" charset="-122"/>
                <a:ea typeface="思源黑体 CN Regular" panose="020B0500000000000000" pitchFamily="34" charset="-122"/>
              </a:rPr>
              <a:t>具体做法：</a:t>
            </a:r>
            <a:endParaRPr lang="zh-CN" altLang="en-US" sz="1600" dirty="0">
              <a:solidFill>
                <a:srgbClr val="383834"/>
              </a:solidFill>
              <a:latin typeface="思源黑体 CN Regular" panose="020B0500000000000000" pitchFamily="34" charset="-122"/>
              <a:ea typeface="思源黑体 CN Regular" panose="020B0500000000000000" pitchFamily="34" charset="-122"/>
            </a:endParaRPr>
          </a:p>
        </p:txBody>
      </p:sp>
      <p:sp>
        <p:nvSpPr>
          <p:cNvPr id="10" name="文本框 3"/>
          <p:cNvSpPr txBox="1"/>
          <p:nvPr/>
        </p:nvSpPr>
        <p:spPr>
          <a:xfrm>
            <a:off x="492417" y="1583920"/>
            <a:ext cx="2714205" cy="38638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a:t>
            </a:r>
            <a:r>
              <a:rPr lang="en-US" altLang="zh-CN" sz="1600" dirty="0">
                <a:solidFill>
                  <a:srgbClr val="383834"/>
                </a:solidFill>
                <a:latin typeface="思源黑体 CN Light" panose="020B0300000000000000" pitchFamily="34" charset="-122"/>
                <a:ea typeface="思源黑体 CN Light" panose="020B0300000000000000" pitchFamily="34" charset="-122"/>
              </a:rPr>
              <a:t>20</a:t>
            </a:r>
            <a:r>
              <a:rPr lang="zh-CN" altLang="en-US" sz="1600" dirty="0">
                <a:solidFill>
                  <a:srgbClr val="383834"/>
                </a:solidFill>
                <a:latin typeface="思源黑体 CN Light" panose="020B0300000000000000" pitchFamily="34" charset="-122"/>
                <a:ea typeface="思源黑体 CN Light" panose="020B0300000000000000" pitchFamily="34" charset="-122"/>
              </a:rPr>
              <a:t>球）以</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球为例</a:t>
            </a:r>
          </a:p>
        </p:txBody>
      </p:sp>
      <p:sp>
        <p:nvSpPr>
          <p:cNvPr id="11" name="文本框 3"/>
          <p:cNvSpPr txBox="1"/>
          <p:nvPr/>
        </p:nvSpPr>
        <p:spPr>
          <a:xfrm>
            <a:off x="492417" y="2405316"/>
            <a:ext cx="6365583" cy="1026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用</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个光电球编序为</a:t>
            </a:r>
            <a:r>
              <a:rPr lang="en-US" altLang="zh-CN" sz="1600" dirty="0">
                <a:solidFill>
                  <a:srgbClr val="383834"/>
                </a:solidFill>
                <a:latin typeface="思源黑体 CN Light" panose="020B0300000000000000" pitchFamily="34" charset="-122"/>
                <a:ea typeface="思源黑体 CN Light" panose="020B0300000000000000" pitchFamily="34" charset="-122"/>
              </a:rPr>
              <a:t>1~10</a:t>
            </a:r>
            <a:r>
              <a:rPr lang="zh-CN" altLang="en-US" sz="1600" dirty="0">
                <a:solidFill>
                  <a:srgbClr val="383834"/>
                </a:solidFill>
                <a:latin typeface="思源黑体 CN Light" panose="020B0300000000000000" pitchFamily="34" charset="-122"/>
                <a:ea typeface="思源黑体 CN Light" panose="020B0300000000000000" pitchFamily="34" charset="-122"/>
              </a:rPr>
              <a:t>号球。画一条横线，垂直横线距离</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米远放置</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号球，距离</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米处放置</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a:t>
            </a:r>
            <a:r>
              <a:rPr lang="en-US" altLang="zh-CN" sz="1600" dirty="0">
                <a:solidFill>
                  <a:srgbClr val="383834"/>
                </a:solidFill>
                <a:latin typeface="思源黑体 CN Light" panose="020B0300000000000000" pitchFamily="34" charset="-122"/>
                <a:ea typeface="思源黑体 CN Light" panose="020B0300000000000000" pitchFamily="34" charset="-122"/>
              </a:rPr>
              <a:t>15</a:t>
            </a:r>
            <a:r>
              <a:rPr lang="zh-CN" altLang="en-US" sz="1600" dirty="0">
                <a:solidFill>
                  <a:srgbClr val="383834"/>
                </a:solidFill>
                <a:latin typeface="思源黑体 CN Light" panose="020B0300000000000000" pitchFamily="34" charset="-122"/>
                <a:ea typeface="思源黑体 CN Light" panose="020B0300000000000000" pitchFamily="34" charset="-122"/>
              </a:rPr>
              <a:t>米处放置</a:t>
            </a:r>
            <a:r>
              <a:rPr lang="en-US" altLang="zh-CN" sz="1600" dirty="0">
                <a:solidFill>
                  <a:srgbClr val="383834"/>
                </a:solidFill>
                <a:latin typeface="思源黑体 CN Light" panose="020B0300000000000000" pitchFamily="34" charset="-122"/>
                <a:ea typeface="思源黑体 CN Light" panose="020B0300000000000000" pitchFamily="34" charset="-122"/>
              </a:rPr>
              <a:t>3</a:t>
            </a:r>
            <a:r>
              <a:rPr lang="zh-CN" altLang="en-US" sz="1600" dirty="0">
                <a:solidFill>
                  <a:srgbClr val="383834"/>
                </a:solidFill>
                <a:latin typeface="思源黑体 CN Light" panose="020B0300000000000000" pitchFamily="34" charset="-122"/>
                <a:ea typeface="思源黑体 CN Light" panose="020B0300000000000000" pitchFamily="34" charset="-122"/>
              </a:rPr>
              <a:t>号球，在</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号球的横向两侧</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米处各放置一个光电球，分别为</a:t>
            </a:r>
            <a:r>
              <a:rPr lang="en-US" altLang="zh-CN" sz="1600" dirty="0">
                <a:solidFill>
                  <a:srgbClr val="383834"/>
                </a:solidFill>
                <a:latin typeface="思源黑体 CN Light" panose="020B0300000000000000" pitchFamily="34" charset="-122"/>
                <a:ea typeface="思源黑体 CN Light" panose="020B0300000000000000" pitchFamily="34" charset="-122"/>
              </a:rPr>
              <a:t>4</a:t>
            </a:r>
            <a:r>
              <a:rPr lang="zh-CN" altLang="en-US" sz="1600" dirty="0">
                <a:solidFill>
                  <a:srgbClr val="383834"/>
                </a:solidFill>
                <a:latin typeface="思源黑体 CN Light" panose="020B0300000000000000" pitchFamily="34" charset="-122"/>
                <a:ea typeface="思源黑体 CN Light" panose="020B0300000000000000" pitchFamily="34" charset="-122"/>
              </a:rPr>
              <a:t>号球和</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号球（如上图）</a:t>
            </a:r>
          </a:p>
        </p:txBody>
      </p:sp>
      <p:pic>
        <p:nvPicPr>
          <p:cNvPr id="7" name="图片 6" descr="图片包含 竞技运动&#10;&#10;描述已自动生成"/>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0829" y="1126829"/>
            <a:ext cx="4628753" cy="1879865"/>
          </a:xfrm>
          <a:prstGeom prst="rect">
            <a:avLst/>
          </a:prstGeom>
        </p:spPr>
      </p:pic>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4114" y="3139143"/>
            <a:ext cx="4534557" cy="2725018"/>
          </a:xfrm>
          <a:prstGeom prst="rect">
            <a:avLst/>
          </a:prstGeom>
        </p:spPr>
      </p:pic>
      <p:sp>
        <p:nvSpPr>
          <p:cNvPr id="12" name="文本框 11">
            <a:extLst>
              <a:ext uri="{FF2B5EF4-FFF2-40B4-BE49-F238E27FC236}">
                <a16:creationId xmlns:a16="http://schemas.microsoft.com/office/drawing/2014/main" id="{1C3C9206-8A28-4D21-BA95-E4C77C831DE6}"/>
              </a:ext>
            </a:extLst>
          </p:cNvPr>
          <p:cNvSpPr txBox="1"/>
          <p:nvPr/>
        </p:nvSpPr>
        <p:spPr>
          <a:xfrm>
            <a:off x="492417" y="3532589"/>
            <a:ext cx="1234633"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做法规则：</a:t>
            </a:r>
          </a:p>
        </p:txBody>
      </p:sp>
      <p:sp>
        <p:nvSpPr>
          <p:cNvPr id="13" name="文本框 3">
            <a:extLst>
              <a:ext uri="{FF2B5EF4-FFF2-40B4-BE49-F238E27FC236}">
                <a16:creationId xmlns:a16="http://schemas.microsoft.com/office/drawing/2014/main" id="{B8CAC4F2-3BEC-4AC3-A3BA-1AE77287EAEF}"/>
              </a:ext>
            </a:extLst>
          </p:cNvPr>
          <p:cNvSpPr txBox="1"/>
          <p:nvPr/>
        </p:nvSpPr>
        <p:spPr>
          <a:xfrm>
            <a:off x="492417" y="3871143"/>
            <a:ext cx="6365583" cy="19868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队员在横线外作为起点，跑到</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号球并踩灭，然后后退步至起点，再跑向</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号球并踩灭，仍然往后后退步至起点，第三次继续跑到</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号球并踩灭，然后侧滑步至右侧</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号球踩灭并折返回到</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号球后退回起点，第四次跑到</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号球然后左侧滑步至</a:t>
            </a:r>
            <a:r>
              <a:rPr lang="en-US" altLang="zh-CN" sz="1600" dirty="0">
                <a:solidFill>
                  <a:srgbClr val="383834"/>
                </a:solidFill>
                <a:latin typeface="思源黑体 CN Light" panose="020B0300000000000000" pitchFamily="34" charset="-122"/>
                <a:ea typeface="思源黑体 CN Light" panose="020B0300000000000000" pitchFamily="34" charset="-122"/>
              </a:rPr>
              <a:t>4</a:t>
            </a:r>
            <a:r>
              <a:rPr lang="zh-CN" altLang="en-US" sz="1600" dirty="0">
                <a:solidFill>
                  <a:srgbClr val="383834"/>
                </a:solidFill>
                <a:latin typeface="思源黑体 CN Light" panose="020B0300000000000000" pitchFamily="34" charset="-122"/>
                <a:ea typeface="思源黑体 CN Light" panose="020B0300000000000000" pitchFamily="34" charset="-122"/>
              </a:rPr>
              <a:t>号球踩灭后折返回</a:t>
            </a:r>
            <a:r>
              <a:rPr lang="en-US" altLang="zh-CN" sz="1600" dirty="0">
                <a:solidFill>
                  <a:srgbClr val="383834"/>
                </a:solidFill>
                <a:latin typeface="思源黑体 CN Light" panose="020B0300000000000000" pitchFamily="34" charset="-122"/>
                <a:ea typeface="思源黑体 CN Light" panose="020B0300000000000000" pitchFamily="34" charset="-122"/>
              </a:rPr>
              <a:t>2</a:t>
            </a:r>
            <a:r>
              <a:rPr lang="zh-CN" altLang="en-US" sz="1600" dirty="0">
                <a:solidFill>
                  <a:srgbClr val="383834"/>
                </a:solidFill>
                <a:latin typeface="思源黑体 CN Light" panose="020B0300000000000000" pitchFamily="34" charset="-122"/>
                <a:ea typeface="思源黑体 CN Light" panose="020B0300000000000000" pitchFamily="34" charset="-122"/>
              </a:rPr>
              <a:t>号球，后退回起点，然后直接跑到</a:t>
            </a:r>
            <a:r>
              <a:rPr lang="en-US" altLang="zh-CN" sz="1600" dirty="0">
                <a:solidFill>
                  <a:srgbClr val="383834"/>
                </a:solidFill>
                <a:latin typeface="思源黑体 CN Light" panose="020B0300000000000000" pitchFamily="34" charset="-122"/>
                <a:ea typeface="思源黑体 CN Light" panose="020B0300000000000000" pitchFamily="34" charset="-122"/>
              </a:rPr>
              <a:t>3</a:t>
            </a:r>
            <a:r>
              <a:rPr lang="zh-CN" altLang="en-US" sz="1600" dirty="0">
                <a:solidFill>
                  <a:srgbClr val="383834"/>
                </a:solidFill>
                <a:latin typeface="思源黑体 CN Light" panose="020B0300000000000000" pitchFamily="34" charset="-122"/>
                <a:ea typeface="思源黑体 CN Light" panose="020B0300000000000000" pitchFamily="34" charset="-122"/>
              </a:rPr>
              <a:t>号球踩灭，然后从两侧走回起点，跑的路线为（</a:t>
            </a:r>
            <a:r>
              <a:rPr lang="en-US" altLang="zh-CN" sz="1600" dirty="0">
                <a:solidFill>
                  <a:srgbClr val="383834"/>
                </a:solidFill>
                <a:latin typeface="思源黑体 CN Light" panose="020B0300000000000000" pitchFamily="34" charset="-122"/>
                <a:ea typeface="思源黑体 CN Light" panose="020B0300000000000000" pitchFamily="34" charset="-122"/>
              </a:rPr>
              <a:t>0</a:t>
            </a:r>
            <a:r>
              <a:rPr lang="zh-CN" altLang="en-US" sz="1600" dirty="0">
                <a:solidFill>
                  <a:srgbClr val="383834"/>
                </a:solidFill>
                <a:latin typeface="思源黑体 CN Light" panose="020B0300000000000000" pitchFamily="34" charset="-122"/>
                <a:ea typeface="思源黑体 CN Light" panose="020B0300000000000000" pitchFamily="34" charset="-122"/>
              </a:rPr>
              <a:t>为起点）</a:t>
            </a:r>
            <a:r>
              <a:rPr lang="en-US" altLang="zh-CN" sz="1600" dirty="0">
                <a:solidFill>
                  <a:srgbClr val="383834"/>
                </a:solidFill>
                <a:latin typeface="思源黑体 CN Light" panose="020B0300000000000000" pitchFamily="34" charset="-122"/>
                <a:ea typeface="思源黑体 CN Light" panose="020B0300000000000000" pitchFamily="34" charset="-122"/>
              </a:rPr>
              <a:t>0-1-0-2-0-25-2-0-2-4-2-0-3.</a:t>
            </a:r>
            <a:r>
              <a:rPr lang="zh-CN" altLang="en-US" sz="1600" dirty="0">
                <a:solidFill>
                  <a:srgbClr val="383834"/>
                </a:solidFill>
                <a:latin typeface="思源黑体 CN Light" panose="020B0300000000000000" pitchFamily="34" charset="-122"/>
                <a:ea typeface="思源黑体 CN Light" panose="020B0300000000000000" pitchFamily="34" charset="-122"/>
              </a:rPr>
              <a:t>跑完所有算一组。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zh-CN" altLang="en-US" dirty="0"/>
              <a:t>单足侧向跳（篮球类）</a:t>
            </a:r>
          </a:p>
        </p:txBody>
      </p:sp>
      <p:sp>
        <p:nvSpPr>
          <p:cNvPr id="8" name="文本框 7"/>
          <p:cNvSpPr txBox="1"/>
          <p:nvPr/>
        </p:nvSpPr>
        <p:spPr>
          <a:xfrm>
            <a:off x="492417" y="2094946"/>
            <a:ext cx="814647"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摆放：</a:t>
            </a:r>
          </a:p>
        </p:txBody>
      </p:sp>
      <p:sp>
        <p:nvSpPr>
          <p:cNvPr id="9" name="文本框 8"/>
          <p:cNvSpPr txBox="1"/>
          <p:nvPr/>
        </p:nvSpPr>
        <p:spPr>
          <a:xfrm>
            <a:off x="492417" y="1199225"/>
            <a:ext cx="1234633" cy="387029"/>
          </a:xfrm>
          <a:prstGeom prst="rect">
            <a:avLst/>
          </a:prstGeom>
          <a:noFill/>
        </p:spPr>
        <p:txBody>
          <a:bodyPr wrap="none" rtlCol="0">
            <a:spAutoFit/>
          </a:bodyPr>
          <a:lstStyle/>
          <a:p>
            <a:pPr>
              <a:lnSpc>
                <a:spcPct val="130000"/>
              </a:lnSpc>
            </a:pPr>
            <a:r>
              <a:rPr lang="zh-CN" altLang="en-US" sz="1600" b="1" dirty="0">
                <a:solidFill>
                  <a:srgbClr val="383834"/>
                </a:solidFill>
                <a:latin typeface="思源黑体 CN Regular" panose="020B0500000000000000" pitchFamily="34" charset="-122"/>
                <a:ea typeface="思源黑体 CN Regular" panose="020B0500000000000000" pitchFamily="34" charset="-122"/>
              </a:rPr>
              <a:t>具体做法：</a:t>
            </a:r>
            <a:endParaRPr lang="zh-CN" altLang="en-US" sz="1600" dirty="0">
              <a:solidFill>
                <a:srgbClr val="383834"/>
              </a:solidFill>
              <a:latin typeface="思源黑体 CN Regular" panose="020B0500000000000000" pitchFamily="34" charset="-122"/>
              <a:ea typeface="思源黑体 CN Regular" panose="020B0500000000000000" pitchFamily="34" charset="-122"/>
            </a:endParaRPr>
          </a:p>
        </p:txBody>
      </p:sp>
      <p:sp>
        <p:nvSpPr>
          <p:cNvPr id="10" name="文本框 3"/>
          <p:cNvSpPr txBox="1"/>
          <p:nvPr/>
        </p:nvSpPr>
        <p:spPr>
          <a:xfrm>
            <a:off x="492417" y="1583920"/>
            <a:ext cx="2714205" cy="38638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a:t>
            </a:r>
            <a:r>
              <a:rPr lang="en-US" altLang="zh-CN" sz="1600" dirty="0">
                <a:solidFill>
                  <a:srgbClr val="383834"/>
                </a:solidFill>
                <a:latin typeface="思源黑体 CN Light" panose="020B0300000000000000" pitchFamily="34" charset="-122"/>
                <a:ea typeface="思源黑体 CN Light" panose="020B0300000000000000" pitchFamily="34" charset="-122"/>
              </a:rPr>
              <a:t>20</a:t>
            </a:r>
            <a:r>
              <a:rPr lang="zh-CN" altLang="en-US" sz="1600" dirty="0">
                <a:solidFill>
                  <a:srgbClr val="383834"/>
                </a:solidFill>
                <a:latin typeface="思源黑体 CN Light" panose="020B0300000000000000" pitchFamily="34" charset="-122"/>
                <a:ea typeface="思源黑体 CN Light" panose="020B0300000000000000" pitchFamily="34" charset="-122"/>
              </a:rPr>
              <a:t>球）以</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球为例</a:t>
            </a:r>
          </a:p>
        </p:txBody>
      </p:sp>
      <p:sp>
        <p:nvSpPr>
          <p:cNvPr id="11" name="文本框 3"/>
          <p:cNvSpPr txBox="1"/>
          <p:nvPr/>
        </p:nvSpPr>
        <p:spPr>
          <a:xfrm>
            <a:off x="492418" y="2433500"/>
            <a:ext cx="4641558" cy="19868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在场地上画出一条横线，用一队员放松地侧向跳一个距离，测定距离后，用这个距离在横线为开始画出</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段相同的距离，然后在每一段距离前方</a:t>
            </a:r>
            <a:r>
              <a:rPr lang="en-US" altLang="zh-CN" sz="1600" dirty="0">
                <a:solidFill>
                  <a:srgbClr val="383834"/>
                </a:solidFill>
                <a:latin typeface="思源黑体 CN Light" panose="020B0300000000000000" pitchFamily="34" charset="-122"/>
                <a:ea typeface="思源黑体 CN Light" panose="020B0300000000000000" pitchFamily="34" charset="-122"/>
              </a:rPr>
              <a:t>50</a:t>
            </a:r>
            <a:r>
              <a:rPr lang="zh-CN" altLang="en-US" sz="1600" dirty="0">
                <a:solidFill>
                  <a:srgbClr val="383834"/>
                </a:solidFill>
                <a:latin typeface="思源黑体 CN Light" panose="020B0300000000000000" pitchFamily="34" charset="-122"/>
                <a:ea typeface="思源黑体 CN Light" panose="020B0300000000000000" pitchFamily="34" charset="-122"/>
              </a:rPr>
              <a:t>厘米处放置</a:t>
            </a:r>
            <a:r>
              <a:rPr lang="en-US" altLang="zh-CN" sz="1600" dirty="0">
                <a:solidFill>
                  <a:srgbClr val="383834"/>
                </a:solidFill>
                <a:latin typeface="思源黑体 CN Light" panose="020B0300000000000000" pitchFamily="34" charset="-122"/>
                <a:ea typeface="思源黑体 CN Light" panose="020B0300000000000000" pitchFamily="34" charset="-122"/>
              </a:rPr>
              <a:t>1</a:t>
            </a:r>
            <a:r>
              <a:rPr lang="zh-CN" altLang="en-US" sz="1600" dirty="0">
                <a:solidFill>
                  <a:srgbClr val="383834"/>
                </a:solidFill>
                <a:latin typeface="思源黑体 CN Light" panose="020B0300000000000000" pitchFamily="34" charset="-122"/>
                <a:ea typeface="思源黑体 CN Light" panose="020B0300000000000000" pitchFamily="34" charset="-122"/>
              </a:rPr>
              <a:t>个光电球，</a:t>
            </a:r>
            <a:r>
              <a:rPr lang="en-US" altLang="zh-CN" sz="1600" dirty="0">
                <a:solidFill>
                  <a:srgbClr val="383834"/>
                </a:solidFill>
                <a:latin typeface="思源黑体 CN Light" panose="020B0300000000000000" pitchFamily="34" charset="-122"/>
                <a:ea typeface="思源黑体 CN Light" panose="020B0300000000000000" pitchFamily="34" charset="-122"/>
              </a:rPr>
              <a:t>10</a:t>
            </a:r>
            <a:r>
              <a:rPr lang="zh-CN" altLang="en-US" sz="1600" dirty="0">
                <a:solidFill>
                  <a:srgbClr val="383834"/>
                </a:solidFill>
                <a:latin typeface="思源黑体 CN Light" panose="020B0300000000000000" pitchFamily="34" charset="-122"/>
                <a:ea typeface="思源黑体 CN Light" panose="020B0300000000000000" pitchFamily="34" charset="-122"/>
              </a:rPr>
              <a:t>个光电球分别编序为</a:t>
            </a:r>
            <a:r>
              <a:rPr lang="en-US" altLang="zh-CN" sz="1600" dirty="0">
                <a:solidFill>
                  <a:srgbClr val="383834"/>
                </a:solidFill>
                <a:latin typeface="思源黑体 CN Light" panose="020B0300000000000000" pitchFamily="34" charset="-122"/>
                <a:ea typeface="思源黑体 CN Light" panose="020B0300000000000000" pitchFamily="34" charset="-122"/>
              </a:rPr>
              <a:t>1~10</a:t>
            </a:r>
            <a:r>
              <a:rPr lang="zh-CN" altLang="en-US" sz="1600" dirty="0">
                <a:solidFill>
                  <a:srgbClr val="383834"/>
                </a:solidFill>
                <a:latin typeface="思源黑体 CN Light" panose="020B0300000000000000" pitchFamily="34" charset="-122"/>
                <a:ea typeface="思源黑体 CN Light" panose="020B0300000000000000" pitchFamily="34" charset="-122"/>
              </a:rPr>
              <a:t>号球。一条线上用</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个球，分别以</a:t>
            </a:r>
            <a:r>
              <a:rPr lang="en-US" altLang="zh-CN" sz="1600" dirty="0">
                <a:solidFill>
                  <a:srgbClr val="383834"/>
                </a:solidFill>
                <a:latin typeface="思源黑体 CN Light" panose="020B0300000000000000" pitchFamily="34" charset="-122"/>
                <a:ea typeface="思源黑体 CN Light" panose="020B0300000000000000" pitchFamily="34" charset="-122"/>
              </a:rPr>
              <a:t>1-2-3-4-5</a:t>
            </a:r>
            <a:r>
              <a:rPr lang="zh-CN" altLang="en-US" sz="1600" dirty="0">
                <a:solidFill>
                  <a:srgbClr val="383834"/>
                </a:solidFill>
                <a:latin typeface="思源黑体 CN Light" panose="020B0300000000000000" pitchFamily="34" charset="-122"/>
                <a:ea typeface="思源黑体 CN Light" panose="020B0300000000000000" pitchFamily="34" charset="-122"/>
              </a:rPr>
              <a:t>的序列排序。可以设两条线。</a:t>
            </a:r>
          </a:p>
        </p:txBody>
      </p:sp>
      <p:pic>
        <p:nvPicPr>
          <p:cNvPr id="5" name="图片 4" descr="图片包含 室内&#10;&#10;描述已自动生成"/>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3443" y="1869788"/>
            <a:ext cx="6412283" cy="2026916"/>
          </a:xfrm>
          <a:prstGeom prst="rect">
            <a:avLst/>
          </a:prstGeom>
        </p:spPr>
      </p:pic>
      <p:sp>
        <p:nvSpPr>
          <p:cNvPr id="12" name="文本框 11">
            <a:extLst>
              <a:ext uri="{FF2B5EF4-FFF2-40B4-BE49-F238E27FC236}">
                <a16:creationId xmlns:a16="http://schemas.microsoft.com/office/drawing/2014/main" id="{2242199F-C0AB-45C0-8950-BD5A02582CD7}"/>
              </a:ext>
            </a:extLst>
          </p:cNvPr>
          <p:cNvSpPr txBox="1"/>
          <p:nvPr/>
        </p:nvSpPr>
        <p:spPr>
          <a:xfrm>
            <a:off x="492417" y="4543892"/>
            <a:ext cx="1234633" cy="338554"/>
          </a:xfrm>
          <a:prstGeom prst="rect">
            <a:avLst/>
          </a:prstGeom>
          <a:noFill/>
        </p:spPr>
        <p:txBody>
          <a:bodyPr wrap="none" rtlCol="0">
            <a:spAutoFit/>
          </a:bodyPr>
          <a:lstStyle/>
          <a:p>
            <a:r>
              <a:rPr lang="zh-CN" altLang="en-US" sz="1600" b="1" dirty="0">
                <a:solidFill>
                  <a:srgbClr val="383834"/>
                </a:solidFill>
                <a:latin typeface="思源黑体 CN Regular" panose="020B0500000000000000" pitchFamily="34" charset="-122"/>
                <a:ea typeface="思源黑体 CN Regular" panose="020B0500000000000000" pitchFamily="34" charset="-122"/>
              </a:rPr>
              <a:t>做法规则：</a:t>
            </a:r>
          </a:p>
        </p:txBody>
      </p:sp>
      <p:sp>
        <p:nvSpPr>
          <p:cNvPr id="13" name="文本框 3">
            <a:extLst>
              <a:ext uri="{FF2B5EF4-FFF2-40B4-BE49-F238E27FC236}">
                <a16:creationId xmlns:a16="http://schemas.microsoft.com/office/drawing/2014/main" id="{2825B230-4FE3-484F-9495-6421B4341BBF}"/>
              </a:ext>
            </a:extLst>
          </p:cNvPr>
          <p:cNvSpPr txBox="1"/>
          <p:nvPr/>
        </p:nvSpPr>
        <p:spPr>
          <a:xfrm>
            <a:off x="492417" y="4882446"/>
            <a:ext cx="10661358" cy="1026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rgbClr val="383834"/>
                </a:solidFill>
                <a:latin typeface="思源黑体 CN Light" panose="020B0300000000000000" pitchFamily="34" charset="-122"/>
                <a:ea typeface="思源黑体 CN Light" panose="020B0300000000000000" pitchFamily="34" charset="-122"/>
              </a:rPr>
              <a:t>队员站在横线外，侧身单足站立，听教练的指示音，发出指示后，开始侧身向前跳一步，跳至光电球面前向前跳一小步将光电球踩灭后往后跳一小步跳回原来的位置上，继续侧身跳至下一个光电球前面，然后向前跳一小步踩灭。如此类推。踩灭</a:t>
            </a:r>
            <a:r>
              <a:rPr lang="en-US" altLang="zh-CN" sz="1600" dirty="0">
                <a:solidFill>
                  <a:srgbClr val="383834"/>
                </a:solidFill>
                <a:latin typeface="思源黑体 CN Light" panose="020B0300000000000000" pitchFamily="34" charset="-122"/>
                <a:ea typeface="思源黑体 CN Light" panose="020B0300000000000000" pitchFamily="34" charset="-122"/>
              </a:rPr>
              <a:t>5</a:t>
            </a:r>
            <a:r>
              <a:rPr lang="zh-CN" altLang="en-US" sz="1600" dirty="0">
                <a:solidFill>
                  <a:srgbClr val="383834"/>
                </a:solidFill>
                <a:latin typeface="思源黑体 CN Light" panose="020B0300000000000000" pitchFamily="34" charset="-122"/>
                <a:ea typeface="思源黑体 CN Light" panose="020B0300000000000000" pitchFamily="34" charset="-122"/>
              </a:rPr>
              <a:t>个光电球即可。光电球会当前一个被踩灭时，后一个随即回亮起。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zh-CN" altLang="en-US" dirty="0"/>
              <a:t>产品套餐选择</a:t>
            </a:r>
          </a:p>
        </p:txBody>
      </p:sp>
      <p:graphicFrame>
        <p:nvGraphicFramePr>
          <p:cNvPr id="20" name="表格 16">
            <a:extLst>
              <a:ext uri="{FF2B5EF4-FFF2-40B4-BE49-F238E27FC236}">
                <a16:creationId xmlns:a16="http://schemas.microsoft.com/office/drawing/2014/main" id="{BCD339AB-9FA0-48E5-8F96-BB3BA9FE4E6E}"/>
              </a:ext>
            </a:extLst>
          </p:cNvPr>
          <p:cNvGraphicFramePr>
            <a:graphicFrameLocks noGrp="1"/>
          </p:cNvGraphicFramePr>
          <p:nvPr>
            <p:extLst>
              <p:ext uri="{D42A27DB-BD31-4B8C-83A1-F6EECF244321}">
                <p14:modId xmlns:p14="http://schemas.microsoft.com/office/powerpoint/2010/main" val="75853731"/>
              </p:ext>
            </p:extLst>
          </p:nvPr>
        </p:nvGraphicFramePr>
        <p:xfrm>
          <a:off x="676420" y="1670466"/>
          <a:ext cx="10839160" cy="3721299"/>
        </p:xfrm>
        <a:graphic>
          <a:graphicData uri="http://schemas.openxmlformats.org/drawingml/2006/table">
            <a:tbl>
              <a:tblPr firstRow="1" bandRow="1">
                <a:tableStyleId>{5C22544A-7EE6-4342-B048-85BDC9FD1C3A}</a:tableStyleId>
              </a:tblPr>
              <a:tblGrid>
                <a:gridCol w="933305">
                  <a:extLst>
                    <a:ext uri="{9D8B030D-6E8A-4147-A177-3AD203B41FA5}">
                      <a16:colId xmlns:a16="http://schemas.microsoft.com/office/drawing/2014/main" val="20000"/>
                    </a:ext>
                  </a:extLst>
                </a:gridCol>
                <a:gridCol w="115238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419225">
                  <a:extLst>
                    <a:ext uri="{9D8B030D-6E8A-4147-A177-3AD203B41FA5}">
                      <a16:colId xmlns:a16="http://schemas.microsoft.com/office/drawing/2014/main" val="20006"/>
                    </a:ext>
                  </a:extLst>
                </a:gridCol>
                <a:gridCol w="1162050">
                  <a:extLst>
                    <a:ext uri="{9D8B030D-6E8A-4147-A177-3AD203B41FA5}">
                      <a16:colId xmlns:a16="http://schemas.microsoft.com/office/drawing/2014/main" val="20007"/>
                    </a:ext>
                  </a:extLst>
                </a:gridCol>
                <a:gridCol w="1076325">
                  <a:extLst>
                    <a:ext uri="{9D8B030D-6E8A-4147-A177-3AD203B41FA5}">
                      <a16:colId xmlns:a16="http://schemas.microsoft.com/office/drawing/2014/main" val="1387948128"/>
                    </a:ext>
                  </a:extLst>
                </a:gridCol>
                <a:gridCol w="1152525">
                  <a:extLst>
                    <a:ext uri="{9D8B030D-6E8A-4147-A177-3AD203B41FA5}">
                      <a16:colId xmlns:a16="http://schemas.microsoft.com/office/drawing/2014/main" val="401996222"/>
                    </a:ext>
                  </a:extLst>
                </a:gridCol>
              </a:tblGrid>
              <a:tr h="1694341">
                <a:tc>
                  <a:txBody>
                    <a:bodyPr/>
                    <a:lstStyle/>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配置</a:t>
                      </a:r>
                      <a:endPar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类型</a:t>
                      </a:r>
                    </a:p>
                  </a:txBody>
                  <a:tcPr anchor="ctr">
                    <a:lnL w="12700" cmpd="sng">
                      <a:noFill/>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ln>
                          <a:solidFill>
                            <a:srgbClr val="2AB483"/>
                          </a:solidFill>
                        </a:ln>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mpd="sng">
                      <a:noFill/>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3479">
                <a:tc>
                  <a:txBody>
                    <a:bodyPr/>
                    <a:lstStyle/>
                    <a:p>
                      <a:pPr algn="ctr"/>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标准版</a:t>
                      </a:r>
                    </a:p>
                  </a:txBody>
                  <a:tcPr anchor="ctr">
                    <a:lnL w="12700" cmpd="sng">
                      <a:noFill/>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*20</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solidFill>
                        <a:srgbClr val="2AB48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3479">
                <a:tc>
                  <a:txBody>
                    <a:bodyPr/>
                    <a:lstStyle/>
                    <a:p>
                      <a:pPr algn="ctr"/>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教育</a:t>
                      </a:r>
                      <a:endParaRPr lang="en-US" altLang="zh-CN"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r>
                        <a:rPr lang="zh-CN" altLang="en-US"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专版</a:t>
                      </a:r>
                    </a:p>
                  </a:txBody>
                  <a:tcPr anchor="ctr">
                    <a:lnL w="12700" cmpd="sng">
                      <a:noFill/>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*20</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a:t>
                      </a:r>
                      <a:endPar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p>
                  </a:txBody>
                  <a:tcPr anchor="ctr">
                    <a:lnL w="12700" cap="flat" cmpd="sng" algn="ctr">
                      <a:solidFill>
                        <a:srgbClr val="2AB483"/>
                      </a:solidFill>
                      <a:prstDash val="solid"/>
                      <a:round/>
                      <a:headEnd type="none" w="med" len="med"/>
                      <a:tailEnd type="none" w="med" len="med"/>
                    </a:lnL>
                    <a:lnR w="12700" cap="flat" cmpd="sng" algn="ctr">
                      <a:solidFill>
                        <a:srgbClr val="2AB483"/>
                      </a:solidFill>
                      <a:prstDash val="solid"/>
                      <a:round/>
                      <a:headEnd type="none" w="med" len="med"/>
                      <a:tailEnd type="none" w="med" len="med"/>
                    </a:lnR>
                    <a:lnT w="12700" cap="flat" cmpd="sng" algn="ctr">
                      <a:solidFill>
                        <a:srgbClr val="2AB48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文本框 20">
            <a:extLst>
              <a:ext uri="{FF2B5EF4-FFF2-40B4-BE49-F238E27FC236}">
                <a16:creationId xmlns:a16="http://schemas.microsoft.com/office/drawing/2014/main" id="{7042BB31-AA63-4A2C-90AB-02944D95147E}"/>
              </a:ext>
            </a:extLst>
          </p:cNvPr>
          <p:cNvSpPr txBox="1"/>
          <p:nvPr/>
        </p:nvSpPr>
        <p:spPr>
          <a:xfrm>
            <a:off x="2916492" y="2727286"/>
            <a:ext cx="595036"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主机</a:t>
            </a:r>
          </a:p>
        </p:txBody>
      </p:sp>
      <p:sp>
        <p:nvSpPr>
          <p:cNvPr id="23" name="文本框 22">
            <a:extLst>
              <a:ext uri="{FF2B5EF4-FFF2-40B4-BE49-F238E27FC236}">
                <a16:creationId xmlns:a16="http://schemas.microsoft.com/office/drawing/2014/main" id="{D7150BF1-9763-4EC9-BEB4-73550D13E07C}"/>
              </a:ext>
            </a:extLst>
          </p:cNvPr>
          <p:cNvSpPr txBox="1"/>
          <p:nvPr/>
        </p:nvSpPr>
        <p:spPr>
          <a:xfrm>
            <a:off x="3682263" y="2727286"/>
            <a:ext cx="800219"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电源盒</a:t>
            </a:r>
          </a:p>
        </p:txBody>
      </p:sp>
      <p:sp>
        <p:nvSpPr>
          <p:cNvPr id="25" name="文本框 24">
            <a:extLst>
              <a:ext uri="{FF2B5EF4-FFF2-40B4-BE49-F238E27FC236}">
                <a16:creationId xmlns:a16="http://schemas.microsoft.com/office/drawing/2014/main" id="{85337EEF-010A-4880-83AD-653D38F76AC8}"/>
              </a:ext>
            </a:extLst>
          </p:cNvPr>
          <p:cNvSpPr txBox="1"/>
          <p:nvPr/>
        </p:nvSpPr>
        <p:spPr>
          <a:xfrm>
            <a:off x="4698660" y="2727286"/>
            <a:ext cx="800220"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光电球</a:t>
            </a:r>
          </a:p>
        </p:txBody>
      </p:sp>
      <p:sp>
        <p:nvSpPr>
          <p:cNvPr id="26" name="文本框 25">
            <a:extLst>
              <a:ext uri="{FF2B5EF4-FFF2-40B4-BE49-F238E27FC236}">
                <a16:creationId xmlns:a16="http://schemas.microsoft.com/office/drawing/2014/main" id="{2933D8D8-1923-41F7-B102-3AFA57AB356D}"/>
              </a:ext>
            </a:extLst>
          </p:cNvPr>
          <p:cNvSpPr txBox="1"/>
          <p:nvPr/>
        </p:nvSpPr>
        <p:spPr>
          <a:xfrm>
            <a:off x="9324804" y="2727286"/>
            <a:ext cx="1027846" cy="338554"/>
          </a:xfrm>
          <a:prstGeom prst="rect">
            <a:avLst/>
          </a:prstGeom>
          <a:noFill/>
        </p:spPr>
        <p:txBody>
          <a:bodyPr wrap="none" rtlCol="0">
            <a:spAutoFit/>
          </a:bodyPr>
          <a:lstStyle/>
          <a:p>
            <a:pPr algn="ctr"/>
            <a:r>
              <a:rPr lang="en-US" altLang="zh-CN" sz="1600" dirty="0">
                <a:solidFill>
                  <a:srgbClr val="383834"/>
                </a:solidFill>
                <a:latin typeface="思源黑体 CN Regular" panose="020B0500000000000000" pitchFamily="34" charset="-122"/>
                <a:ea typeface="思源黑体 CN Regular" panose="020B0500000000000000" pitchFamily="34" charset="-122"/>
              </a:rPr>
              <a:t>30</a:t>
            </a:r>
            <a:r>
              <a:rPr lang="zh-CN" altLang="en-US" sz="1600" dirty="0">
                <a:solidFill>
                  <a:srgbClr val="383834"/>
                </a:solidFill>
                <a:latin typeface="思源黑体 CN Regular" panose="020B0500000000000000" pitchFamily="34" charset="-122"/>
                <a:ea typeface="思源黑体 CN Regular" panose="020B0500000000000000" pitchFamily="34" charset="-122"/>
              </a:rPr>
              <a:t>米卷尺</a:t>
            </a:r>
          </a:p>
        </p:txBody>
      </p:sp>
      <p:sp>
        <p:nvSpPr>
          <p:cNvPr id="29" name="文本框 28">
            <a:extLst>
              <a:ext uri="{FF2B5EF4-FFF2-40B4-BE49-F238E27FC236}">
                <a16:creationId xmlns:a16="http://schemas.microsoft.com/office/drawing/2014/main" id="{35986600-AE88-4A94-B417-8D9CB72A8A5D}"/>
              </a:ext>
            </a:extLst>
          </p:cNvPr>
          <p:cNvSpPr txBox="1"/>
          <p:nvPr/>
        </p:nvSpPr>
        <p:spPr>
          <a:xfrm>
            <a:off x="5752509" y="2607213"/>
            <a:ext cx="800219" cy="584775"/>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便携</a:t>
            </a:r>
            <a:endParaRPr lang="en-US" altLang="zh-CN" sz="1600" dirty="0">
              <a:solidFill>
                <a:srgbClr val="383834"/>
              </a:solidFill>
              <a:latin typeface="思源黑体 CN Regular" panose="020B0500000000000000" pitchFamily="34" charset="-122"/>
              <a:ea typeface="思源黑体 CN Regular" panose="020B0500000000000000" pitchFamily="34" charset="-122"/>
            </a:endParaRPr>
          </a:p>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包装箱</a:t>
            </a:r>
          </a:p>
        </p:txBody>
      </p:sp>
      <p:sp>
        <p:nvSpPr>
          <p:cNvPr id="30" name="文本框 29">
            <a:extLst>
              <a:ext uri="{FF2B5EF4-FFF2-40B4-BE49-F238E27FC236}">
                <a16:creationId xmlns:a16="http://schemas.microsoft.com/office/drawing/2014/main" id="{4C72EE65-5F0F-497B-AD30-1301BC7EA282}"/>
              </a:ext>
            </a:extLst>
          </p:cNvPr>
          <p:cNvSpPr txBox="1"/>
          <p:nvPr/>
        </p:nvSpPr>
        <p:spPr>
          <a:xfrm>
            <a:off x="1680147" y="2607213"/>
            <a:ext cx="1005403" cy="584775"/>
          </a:xfrm>
          <a:prstGeom prst="rect">
            <a:avLst/>
          </a:prstGeom>
          <a:noFill/>
        </p:spPr>
        <p:txBody>
          <a:bodyPr wrap="none" rtlCol="0">
            <a:spAutoFit/>
          </a:bodyPr>
          <a:lstStyle/>
          <a:p>
            <a:pPr algn="ctr"/>
            <a:r>
              <a:rPr lang="en-US" altLang="zh-CN" sz="1600" dirty="0">
                <a:solidFill>
                  <a:srgbClr val="383834"/>
                </a:solidFill>
                <a:latin typeface="思源黑体 CN Regular" panose="020B0500000000000000" pitchFamily="34" charset="-122"/>
                <a:ea typeface="思源黑体 CN Regular" panose="020B0500000000000000" pitchFamily="34" charset="-122"/>
              </a:rPr>
              <a:t>FITCAN</a:t>
            </a:r>
          </a:p>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软件系统</a:t>
            </a:r>
          </a:p>
        </p:txBody>
      </p:sp>
      <p:pic>
        <p:nvPicPr>
          <p:cNvPr id="31" name="图片 30">
            <a:extLst>
              <a:ext uri="{FF2B5EF4-FFF2-40B4-BE49-F238E27FC236}">
                <a16:creationId xmlns:a16="http://schemas.microsoft.com/office/drawing/2014/main" id="{366E938E-3405-4DC5-B8D2-A3AA4A6B8DCA}"/>
              </a:ext>
            </a:extLst>
          </p:cNvPr>
          <p:cNvPicPr>
            <a:picLocks noChangeAspect="1"/>
          </p:cNvPicPr>
          <p:nvPr/>
        </p:nvPicPr>
        <p:blipFill>
          <a:blip r:embed="rId3"/>
          <a:stretch>
            <a:fillRect/>
          </a:stretch>
        </p:blipFill>
        <p:spPr>
          <a:xfrm>
            <a:off x="9498788" y="1953226"/>
            <a:ext cx="594187" cy="535309"/>
          </a:xfrm>
          <a:prstGeom prst="rect">
            <a:avLst/>
          </a:prstGeom>
        </p:spPr>
      </p:pic>
      <p:pic>
        <p:nvPicPr>
          <p:cNvPr id="33" name="图片 32">
            <a:extLst>
              <a:ext uri="{FF2B5EF4-FFF2-40B4-BE49-F238E27FC236}">
                <a16:creationId xmlns:a16="http://schemas.microsoft.com/office/drawing/2014/main" id="{48E68725-27A2-4FFA-B241-EE9D0860C9DE}"/>
              </a:ext>
            </a:extLst>
          </p:cNvPr>
          <p:cNvPicPr>
            <a:picLocks noChangeAspect="1"/>
          </p:cNvPicPr>
          <p:nvPr/>
        </p:nvPicPr>
        <p:blipFill>
          <a:blip r:embed="rId4"/>
          <a:stretch>
            <a:fillRect/>
          </a:stretch>
        </p:blipFill>
        <p:spPr>
          <a:xfrm>
            <a:off x="5809544" y="1902221"/>
            <a:ext cx="685199" cy="698660"/>
          </a:xfrm>
          <a:prstGeom prst="rect">
            <a:avLst/>
          </a:prstGeom>
        </p:spPr>
      </p:pic>
      <p:sp>
        <p:nvSpPr>
          <p:cNvPr id="34" name="文本框 33">
            <a:extLst>
              <a:ext uri="{FF2B5EF4-FFF2-40B4-BE49-F238E27FC236}">
                <a16:creationId xmlns:a16="http://schemas.microsoft.com/office/drawing/2014/main" id="{9703DA27-E765-4046-A626-C3E5CBBDAC4D}"/>
              </a:ext>
            </a:extLst>
          </p:cNvPr>
          <p:cNvSpPr txBox="1"/>
          <p:nvPr/>
        </p:nvSpPr>
        <p:spPr>
          <a:xfrm>
            <a:off x="8418017" y="2727286"/>
            <a:ext cx="595036"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贴纸</a:t>
            </a:r>
          </a:p>
        </p:txBody>
      </p:sp>
      <p:pic>
        <p:nvPicPr>
          <p:cNvPr id="35" name="图片 34">
            <a:extLst>
              <a:ext uri="{FF2B5EF4-FFF2-40B4-BE49-F238E27FC236}">
                <a16:creationId xmlns:a16="http://schemas.microsoft.com/office/drawing/2014/main" id="{C9D49324-C261-4542-B7B8-3BE2D43A20EA}"/>
              </a:ext>
            </a:extLst>
          </p:cNvPr>
          <p:cNvPicPr>
            <a:picLocks noChangeAspect="1"/>
          </p:cNvPicPr>
          <p:nvPr/>
        </p:nvPicPr>
        <p:blipFill>
          <a:blip r:embed="rId5"/>
          <a:stretch>
            <a:fillRect/>
          </a:stretch>
        </p:blipFill>
        <p:spPr>
          <a:xfrm>
            <a:off x="8281780" y="1902221"/>
            <a:ext cx="867510" cy="672811"/>
          </a:xfrm>
          <a:prstGeom prst="rect">
            <a:avLst/>
          </a:prstGeom>
        </p:spPr>
      </p:pic>
      <p:pic>
        <p:nvPicPr>
          <p:cNvPr id="36" name="图片 35">
            <a:extLst>
              <a:ext uri="{FF2B5EF4-FFF2-40B4-BE49-F238E27FC236}">
                <a16:creationId xmlns:a16="http://schemas.microsoft.com/office/drawing/2014/main" id="{0EAE2D44-1EBC-4EDD-9F73-CDB418224C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7510" y="1857773"/>
            <a:ext cx="948040" cy="678180"/>
          </a:xfrm>
          <a:prstGeom prst="rect">
            <a:avLst/>
          </a:prstGeom>
        </p:spPr>
      </p:pic>
      <p:pic>
        <p:nvPicPr>
          <p:cNvPr id="37" name="图片 36">
            <a:extLst>
              <a:ext uri="{FF2B5EF4-FFF2-40B4-BE49-F238E27FC236}">
                <a16:creationId xmlns:a16="http://schemas.microsoft.com/office/drawing/2014/main" id="{12042A49-8821-4671-9D6A-0D93EB01A874}"/>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55163" y="1715846"/>
            <a:ext cx="855784" cy="885035"/>
          </a:xfrm>
          <a:prstGeom prst="rect">
            <a:avLst/>
          </a:prstGeom>
        </p:spPr>
      </p:pic>
      <p:pic>
        <p:nvPicPr>
          <p:cNvPr id="38" name="图片 37">
            <a:extLst>
              <a:ext uri="{FF2B5EF4-FFF2-40B4-BE49-F238E27FC236}">
                <a16:creationId xmlns:a16="http://schemas.microsoft.com/office/drawing/2014/main" id="{619D9A63-D64E-43B1-92C6-D44CA0E4FCF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11023" y="1900072"/>
            <a:ext cx="771459" cy="657840"/>
          </a:xfrm>
          <a:prstGeom prst="rect">
            <a:avLst/>
          </a:prstGeom>
        </p:spPr>
      </p:pic>
      <p:grpSp>
        <p:nvGrpSpPr>
          <p:cNvPr id="39" name="组合 38">
            <a:extLst>
              <a:ext uri="{FF2B5EF4-FFF2-40B4-BE49-F238E27FC236}">
                <a16:creationId xmlns:a16="http://schemas.microsoft.com/office/drawing/2014/main" id="{DF68F6FF-70B2-49B3-A970-8251E9AD4A04}"/>
              </a:ext>
            </a:extLst>
          </p:cNvPr>
          <p:cNvGrpSpPr/>
          <p:nvPr/>
        </p:nvGrpSpPr>
        <p:grpSpPr>
          <a:xfrm>
            <a:off x="4567384" y="1943263"/>
            <a:ext cx="1037206" cy="609600"/>
            <a:chOff x="0" y="0"/>
            <a:chExt cx="2962092" cy="1594492"/>
          </a:xfrm>
        </p:grpSpPr>
        <p:pic>
          <p:nvPicPr>
            <p:cNvPr id="40" name="图片 39">
              <a:extLst>
                <a:ext uri="{FF2B5EF4-FFF2-40B4-BE49-F238E27FC236}">
                  <a16:creationId xmlns:a16="http://schemas.microsoft.com/office/drawing/2014/main" id="{449F240F-1C55-4022-8146-D3B6912542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16718" y="7720"/>
              <a:ext cx="1645374" cy="1586772"/>
            </a:xfrm>
            <a:prstGeom prst="rect">
              <a:avLst/>
            </a:prstGeom>
          </p:spPr>
        </p:pic>
        <p:pic>
          <p:nvPicPr>
            <p:cNvPr id="41" name="图片 40">
              <a:extLst>
                <a:ext uri="{FF2B5EF4-FFF2-40B4-BE49-F238E27FC236}">
                  <a16:creationId xmlns:a16="http://schemas.microsoft.com/office/drawing/2014/main" id="{EF518DB7-7893-47EC-8BC0-8CD77F1B1E1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8359" y="7720"/>
              <a:ext cx="1645374" cy="1586772"/>
            </a:xfrm>
            <a:prstGeom prst="rect">
              <a:avLst/>
            </a:prstGeom>
          </p:spPr>
        </p:pic>
        <p:pic>
          <p:nvPicPr>
            <p:cNvPr id="42" name="图片 41">
              <a:extLst>
                <a:ext uri="{FF2B5EF4-FFF2-40B4-BE49-F238E27FC236}">
                  <a16:creationId xmlns:a16="http://schemas.microsoft.com/office/drawing/2014/main" id="{CF429D4B-4DF4-43A7-8071-DF5DB4784D3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0"/>
              <a:ext cx="1645374" cy="1586772"/>
            </a:xfrm>
            <a:prstGeom prst="rect">
              <a:avLst/>
            </a:prstGeom>
          </p:spPr>
        </p:pic>
      </p:grpSp>
      <p:grpSp>
        <p:nvGrpSpPr>
          <p:cNvPr id="43" name="组合 42">
            <a:extLst>
              <a:ext uri="{FF2B5EF4-FFF2-40B4-BE49-F238E27FC236}">
                <a16:creationId xmlns:a16="http://schemas.microsoft.com/office/drawing/2014/main" id="{990BE509-97B7-406E-BCB9-1B667A06851F}"/>
              </a:ext>
            </a:extLst>
          </p:cNvPr>
          <p:cNvGrpSpPr/>
          <p:nvPr/>
        </p:nvGrpSpPr>
        <p:grpSpPr>
          <a:xfrm>
            <a:off x="6922374" y="1884224"/>
            <a:ext cx="866775" cy="699464"/>
            <a:chOff x="0" y="0"/>
            <a:chExt cx="5354320" cy="3931921"/>
          </a:xfrm>
        </p:grpSpPr>
        <p:pic>
          <p:nvPicPr>
            <p:cNvPr id="44" name="图片 43">
              <a:extLst>
                <a:ext uri="{FF2B5EF4-FFF2-40B4-BE49-F238E27FC236}">
                  <a16:creationId xmlns:a16="http://schemas.microsoft.com/office/drawing/2014/main" id="{3D50D530-9B52-48EE-A9AD-B0D11F51BFD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712720" y="0"/>
              <a:ext cx="2641600" cy="3931921"/>
            </a:xfrm>
            <a:prstGeom prst="rect">
              <a:avLst/>
            </a:prstGeom>
          </p:spPr>
        </p:pic>
        <p:pic>
          <p:nvPicPr>
            <p:cNvPr id="45" name="图片 44">
              <a:extLst>
                <a:ext uri="{FF2B5EF4-FFF2-40B4-BE49-F238E27FC236}">
                  <a16:creationId xmlns:a16="http://schemas.microsoft.com/office/drawing/2014/main" id="{F213B6BA-316A-48D4-A9B6-0B71F3D84AB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0" y="0"/>
              <a:ext cx="2712720" cy="3931921"/>
            </a:xfrm>
            <a:prstGeom prst="rect">
              <a:avLst/>
            </a:prstGeom>
          </p:spPr>
        </p:pic>
      </p:grpSp>
      <p:sp>
        <p:nvSpPr>
          <p:cNvPr id="46" name="文本框 45">
            <a:extLst>
              <a:ext uri="{FF2B5EF4-FFF2-40B4-BE49-F238E27FC236}">
                <a16:creationId xmlns:a16="http://schemas.microsoft.com/office/drawing/2014/main" id="{9EBD0AA7-BA7F-4A9C-8588-04269CFE9646}"/>
              </a:ext>
            </a:extLst>
          </p:cNvPr>
          <p:cNvSpPr txBox="1"/>
          <p:nvPr/>
        </p:nvSpPr>
        <p:spPr>
          <a:xfrm>
            <a:off x="6561785" y="2607213"/>
            <a:ext cx="1636988" cy="584775"/>
          </a:xfrm>
          <a:prstGeom prst="rect">
            <a:avLst/>
          </a:prstGeom>
          <a:noFill/>
        </p:spPr>
        <p:txBody>
          <a:bodyPr wrap="none" rtlCol="0">
            <a:spAutoFit/>
          </a:bodyPr>
          <a:lstStyle/>
          <a:p>
            <a:pPr algn="ctr"/>
            <a:r>
              <a:rPr lang="en-US" altLang="zh-CN" sz="1600" dirty="0">
                <a:solidFill>
                  <a:srgbClr val="383834"/>
                </a:solidFill>
                <a:latin typeface="思源黑体 CN Regular" panose="020B0500000000000000" pitchFamily="34" charset="-122"/>
                <a:ea typeface="思源黑体 CN Regular" panose="020B0500000000000000" pitchFamily="34" charset="-122"/>
              </a:rPr>
              <a:t>iPad</a:t>
            </a:r>
          </a:p>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（第五代</a:t>
            </a:r>
            <a:r>
              <a:rPr lang="en-US" altLang="zh-CN" sz="1600" dirty="0">
                <a:solidFill>
                  <a:srgbClr val="383834"/>
                </a:solidFill>
                <a:latin typeface="思源黑体 CN Regular" panose="020B0500000000000000" pitchFamily="34" charset="-122"/>
                <a:ea typeface="思源黑体 CN Regular" panose="020B0500000000000000" pitchFamily="34" charset="-122"/>
              </a:rPr>
              <a:t>,32G</a:t>
            </a:r>
            <a:r>
              <a:rPr lang="zh-CN" altLang="en-US" sz="1600" dirty="0">
                <a:solidFill>
                  <a:srgbClr val="383834"/>
                </a:solidFill>
                <a:latin typeface="思源黑体 CN Regular" panose="020B0500000000000000" pitchFamily="34" charset="-122"/>
                <a:ea typeface="思源黑体 CN Regular" panose="020B0500000000000000" pitchFamily="34" charset="-122"/>
              </a:rPr>
              <a:t>）</a:t>
            </a:r>
          </a:p>
        </p:txBody>
      </p:sp>
      <p:sp>
        <p:nvSpPr>
          <p:cNvPr id="47" name="文本框 46">
            <a:extLst>
              <a:ext uri="{FF2B5EF4-FFF2-40B4-BE49-F238E27FC236}">
                <a16:creationId xmlns:a16="http://schemas.microsoft.com/office/drawing/2014/main" id="{29664455-E4D2-4388-BE52-5B1F9A3BCBA8}"/>
              </a:ext>
            </a:extLst>
          </p:cNvPr>
          <p:cNvSpPr txBox="1"/>
          <p:nvPr/>
        </p:nvSpPr>
        <p:spPr>
          <a:xfrm>
            <a:off x="10348489" y="2481064"/>
            <a:ext cx="1165704" cy="830997"/>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可定制</a:t>
            </a:r>
          </a:p>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软件</a:t>
            </a:r>
            <a:r>
              <a:rPr lang="en-US" altLang="zh-CN" sz="1600" dirty="0">
                <a:solidFill>
                  <a:srgbClr val="383834"/>
                </a:solidFill>
                <a:latin typeface="思源黑体 CN Regular" panose="020B0500000000000000" pitchFamily="34" charset="-122"/>
                <a:ea typeface="思源黑体 CN Regular" panose="020B0500000000000000" pitchFamily="34" charset="-122"/>
              </a:rPr>
              <a:t>/</a:t>
            </a:r>
            <a:r>
              <a:rPr lang="zh-CN" altLang="en-US" sz="1600" dirty="0">
                <a:solidFill>
                  <a:srgbClr val="383834"/>
                </a:solidFill>
                <a:latin typeface="思源黑体 CN Regular" panose="020B0500000000000000" pitchFamily="34" charset="-122"/>
                <a:ea typeface="思源黑体 CN Regular" panose="020B0500000000000000" pitchFamily="34" charset="-122"/>
              </a:rPr>
              <a:t>贴纸</a:t>
            </a:r>
            <a:r>
              <a:rPr lang="en-US" altLang="zh-CN" sz="1600" dirty="0">
                <a:solidFill>
                  <a:srgbClr val="383834"/>
                </a:solidFill>
                <a:latin typeface="思源黑体 CN Regular" panose="020B0500000000000000" pitchFamily="34" charset="-122"/>
                <a:ea typeface="思源黑体 CN Regular" panose="020B0500000000000000" pitchFamily="34" charset="-122"/>
              </a:rPr>
              <a:t>/</a:t>
            </a:r>
          </a:p>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品牌标识</a:t>
            </a:r>
          </a:p>
        </p:txBody>
      </p:sp>
      <p:pic>
        <p:nvPicPr>
          <p:cNvPr id="48" name="图片 47">
            <a:extLst>
              <a:ext uri="{FF2B5EF4-FFF2-40B4-BE49-F238E27FC236}">
                <a16:creationId xmlns:a16="http://schemas.microsoft.com/office/drawing/2014/main" id="{7E1D22C4-5714-4994-8670-F9B8C8795FF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678200" y="1963612"/>
            <a:ext cx="459105" cy="4591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形 7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4475"/>
            <a:ext cx="5666678" cy="6866950"/>
          </a:xfrm>
          <a:prstGeom prst="rect">
            <a:avLst/>
          </a:prstGeom>
        </p:spPr>
      </p:pic>
      <p:sp>
        <p:nvSpPr>
          <p:cNvPr id="58" name="矩形 57"/>
          <p:cNvSpPr/>
          <p:nvPr/>
        </p:nvSpPr>
        <p:spPr>
          <a:xfrm>
            <a:off x="2592705" y="4853940"/>
            <a:ext cx="1218565" cy="337185"/>
          </a:xfrm>
          <a:prstGeom prst="rect">
            <a:avLst/>
          </a:prstGeom>
        </p:spPr>
        <p:txBody>
          <a:bodyPr wrap="square">
            <a:spAutoFit/>
          </a:bodyPr>
          <a:lstStyle/>
          <a:p>
            <a:r>
              <a:rPr lang="zh-CN" altLang="en-US" sz="1600" dirty="0">
                <a:solidFill>
                  <a:schemeClr val="bg1"/>
                </a:solidFill>
                <a:latin typeface="思源黑体 CN Regular" panose="020B0500000000000000" pitchFamily="34" charset="-122"/>
                <a:ea typeface="思源黑体 CN Regular" panose="020B0500000000000000" pitchFamily="34" charset="-122"/>
              </a:rPr>
              <a:t>扫码咨询</a:t>
            </a:r>
          </a:p>
        </p:txBody>
      </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33245" y="2265045"/>
            <a:ext cx="2508885" cy="2508885"/>
          </a:xfrm>
          <a:prstGeom prst="rect">
            <a:avLst/>
          </a:prstGeom>
        </p:spPr>
      </p:pic>
      <p:pic>
        <p:nvPicPr>
          <p:cNvPr id="10" name="图片 9">
            <a:extLst>
              <a:ext uri="{FF2B5EF4-FFF2-40B4-BE49-F238E27FC236}">
                <a16:creationId xmlns:a16="http://schemas.microsoft.com/office/drawing/2014/main" id="{D91AE022-10DF-43B6-BB5E-ED8181B52E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4448" y="2527016"/>
            <a:ext cx="2995079" cy="2210368"/>
          </a:xfrm>
          <a:prstGeom prst="rect">
            <a:avLst/>
          </a:prstGeom>
        </p:spPr>
      </p:pic>
      <p:pic>
        <p:nvPicPr>
          <p:cNvPr id="15" name="图片 14">
            <a:extLst>
              <a:ext uri="{FF2B5EF4-FFF2-40B4-BE49-F238E27FC236}">
                <a16:creationId xmlns:a16="http://schemas.microsoft.com/office/drawing/2014/main" id="{72A70CCA-9A08-45E4-9DAE-2B4BE02107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5365" y="2962273"/>
            <a:ext cx="1109535" cy="11095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FD1203F-9911-4353-840F-28203F551C7F}"/>
              </a:ext>
            </a:extLst>
          </p:cNvPr>
          <p:cNvSpPr>
            <a:spLocks noGrp="1"/>
          </p:cNvSpPr>
          <p:nvPr>
            <p:ph type="body" sz="quarter" idx="12"/>
          </p:nvPr>
        </p:nvSpPr>
        <p:spPr/>
        <p:txBody>
          <a:bodyPr/>
          <a:lstStyle/>
          <a:p>
            <a:r>
              <a:rPr lang="en-US" altLang="zh-CN" dirty="0"/>
              <a:t>C4GYM</a:t>
            </a:r>
            <a:r>
              <a:rPr lang="zh-CN" altLang="en-US" dirty="0"/>
              <a:t>光电球介绍</a:t>
            </a:r>
          </a:p>
        </p:txBody>
      </p:sp>
      <p:pic>
        <p:nvPicPr>
          <p:cNvPr id="4" name="图片 3" descr="图片包含 游戏机, 物体, 钟表&#10;&#10;描述已自动生成">
            <a:extLst>
              <a:ext uri="{FF2B5EF4-FFF2-40B4-BE49-F238E27FC236}">
                <a16:creationId xmlns:a16="http://schemas.microsoft.com/office/drawing/2014/main" id="{15FF5F6E-8C9C-4690-BCD3-44B813383B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8816" y="1340917"/>
            <a:ext cx="2248125" cy="2168072"/>
          </a:xfrm>
          <a:prstGeom prst="rect">
            <a:avLst/>
          </a:prstGeom>
        </p:spPr>
      </p:pic>
      <p:pic>
        <p:nvPicPr>
          <p:cNvPr id="6" name="图片 5" descr="图片包含 球拍, 建筑, 游戏机, 球&#10;&#10;描述已自动生成">
            <a:extLst>
              <a:ext uri="{FF2B5EF4-FFF2-40B4-BE49-F238E27FC236}">
                <a16:creationId xmlns:a16="http://schemas.microsoft.com/office/drawing/2014/main" id="{1F76A857-D381-45D8-8A78-5E02735C0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1938" y="1340917"/>
            <a:ext cx="2248125" cy="2168072"/>
          </a:xfrm>
          <a:prstGeom prst="rect">
            <a:avLst/>
          </a:prstGeom>
        </p:spPr>
      </p:pic>
      <p:pic>
        <p:nvPicPr>
          <p:cNvPr id="8" name="图片 7" descr="图片包含 建筑, 球拍, 灯光, 球&#10;&#10;描述已自动生成">
            <a:extLst>
              <a:ext uri="{FF2B5EF4-FFF2-40B4-BE49-F238E27FC236}">
                <a16:creationId xmlns:a16="http://schemas.microsoft.com/office/drawing/2014/main" id="{46304052-A456-4D33-8889-E4821C0522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5060" y="1340917"/>
            <a:ext cx="2248125" cy="2168072"/>
          </a:xfrm>
          <a:prstGeom prst="rect">
            <a:avLst/>
          </a:prstGeom>
        </p:spPr>
      </p:pic>
      <p:sp>
        <p:nvSpPr>
          <p:cNvPr id="11" name="矩形: 圆角 10">
            <a:extLst>
              <a:ext uri="{FF2B5EF4-FFF2-40B4-BE49-F238E27FC236}">
                <a16:creationId xmlns:a16="http://schemas.microsoft.com/office/drawing/2014/main" id="{58D2332C-FADD-4DD5-A376-47CE784445B1}"/>
              </a:ext>
            </a:extLst>
          </p:cNvPr>
          <p:cNvSpPr/>
          <p:nvPr/>
        </p:nvSpPr>
        <p:spPr>
          <a:xfrm>
            <a:off x="1407946" y="3508989"/>
            <a:ext cx="1942352" cy="51915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未亮效果</a:t>
            </a:r>
          </a:p>
        </p:txBody>
      </p:sp>
      <p:sp>
        <p:nvSpPr>
          <p:cNvPr id="12" name="矩形: 圆角 11">
            <a:extLst>
              <a:ext uri="{FF2B5EF4-FFF2-40B4-BE49-F238E27FC236}">
                <a16:creationId xmlns:a16="http://schemas.microsoft.com/office/drawing/2014/main" id="{0FED7222-F7A7-43BC-9EFD-F67617E7BFBD}"/>
              </a:ext>
            </a:extLst>
          </p:cNvPr>
          <p:cNvSpPr/>
          <p:nvPr/>
        </p:nvSpPr>
        <p:spPr>
          <a:xfrm>
            <a:off x="5124824" y="3508989"/>
            <a:ext cx="1942352" cy="51915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亮灯效果</a:t>
            </a:r>
          </a:p>
        </p:txBody>
      </p:sp>
      <p:sp>
        <p:nvSpPr>
          <p:cNvPr id="13" name="矩形: 圆角 12">
            <a:extLst>
              <a:ext uri="{FF2B5EF4-FFF2-40B4-BE49-F238E27FC236}">
                <a16:creationId xmlns:a16="http://schemas.microsoft.com/office/drawing/2014/main" id="{782498F8-FB21-41C3-9A41-1F2FE43AE6B9}"/>
              </a:ext>
            </a:extLst>
          </p:cNvPr>
          <p:cNvSpPr/>
          <p:nvPr/>
        </p:nvSpPr>
        <p:spPr>
          <a:xfrm>
            <a:off x="8841702" y="3508989"/>
            <a:ext cx="1942352" cy="51915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饰面效果</a:t>
            </a:r>
          </a:p>
        </p:txBody>
      </p:sp>
      <p:sp>
        <p:nvSpPr>
          <p:cNvPr id="14" name="文本框 13">
            <a:extLst>
              <a:ext uri="{FF2B5EF4-FFF2-40B4-BE49-F238E27FC236}">
                <a16:creationId xmlns:a16="http://schemas.microsoft.com/office/drawing/2014/main" id="{39ACD83E-3645-463E-A1ED-C4E11BFF0DFC}"/>
              </a:ext>
            </a:extLst>
          </p:cNvPr>
          <p:cNvSpPr txBox="1"/>
          <p:nvPr/>
        </p:nvSpPr>
        <p:spPr>
          <a:xfrm>
            <a:off x="1284941" y="4494306"/>
            <a:ext cx="9305366" cy="1710084"/>
          </a:xfrm>
          <a:prstGeom prst="rect">
            <a:avLst/>
          </a:prstGeom>
          <a:noFill/>
        </p:spPr>
        <p:txBody>
          <a:bodyPr wrap="square" rtlCol="0">
            <a:spAutoFit/>
          </a:bodyPr>
          <a:lstStyle/>
          <a:p>
            <a:pPr algn="just">
              <a:lnSpc>
                <a:spcPct val="150000"/>
              </a:lnSpc>
            </a:pPr>
            <a:r>
              <a:rPr lang="en-US" altLang="zh-CN" dirty="0">
                <a:solidFill>
                  <a:schemeClr val="tx1">
                    <a:lumMod val="75000"/>
                    <a:lumOff val="25000"/>
                  </a:schemeClr>
                </a:solidFill>
              </a:rPr>
              <a:t>C4GYM</a:t>
            </a:r>
            <a:r>
              <a:rPr lang="zh-CN" altLang="en-US" dirty="0">
                <a:solidFill>
                  <a:schemeClr val="tx1">
                    <a:lumMod val="75000"/>
                    <a:lumOff val="25000"/>
                  </a:schemeClr>
                </a:solidFill>
              </a:rPr>
              <a:t>光电球是由</a:t>
            </a:r>
            <a:r>
              <a:rPr lang="en-US" altLang="zh-CN" dirty="0">
                <a:solidFill>
                  <a:schemeClr val="tx1">
                    <a:lumMod val="75000"/>
                    <a:lumOff val="25000"/>
                  </a:schemeClr>
                </a:solidFill>
              </a:rPr>
              <a:t>FITCAN</a:t>
            </a:r>
            <a:r>
              <a:rPr lang="zh-CN" altLang="en-US" dirty="0">
                <a:solidFill>
                  <a:schemeClr val="tx1">
                    <a:lumMod val="75000"/>
                    <a:lumOff val="25000"/>
                  </a:schemeClr>
                </a:solidFill>
              </a:rPr>
              <a:t>团队研发的新一代智能测试训练系统，它通过</a:t>
            </a:r>
            <a:r>
              <a:rPr lang="en-US" altLang="zh-CN" dirty="0" err="1">
                <a:solidFill>
                  <a:schemeClr val="tx1">
                    <a:lumMod val="75000"/>
                    <a:lumOff val="25000"/>
                  </a:schemeClr>
                </a:solidFill>
              </a:rPr>
              <a:t>jPad</a:t>
            </a:r>
            <a:r>
              <a:rPr lang="zh-CN" altLang="en-US" dirty="0">
                <a:solidFill>
                  <a:schemeClr val="tx1">
                    <a:lumMod val="75000"/>
                    <a:lumOff val="25000"/>
                  </a:schemeClr>
                </a:solidFill>
              </a:rPr>
              <a:t>可以操控多达</a:t>
            </a:r>
            <a:r>
              <a:rPr lang="en-US" altLang="zh-CN" dirty="0">
                <a:solidFill>
                  <a:schemeClr val="tx1">
                    <a:lumMod val="75000"/>
                    <a:lumOff val="25000"/>
                  </a:schemeClr>
                </a:solidFill>
              </a:rPr>
              <a:t>20</a:t>
            </a:r>
            <a:r>
              <a:rPr lang="zh-CN" altLang="en-US" dirty="0">
                <a:solidFill>
                  <a:schemeClr val="tx1">
                    <a:lumMod val="75000"/>
                    <a:lumOff val="25000"/>
                  </a:schemeClr>
                </a:solidFill>
              </a:rPr>
              <a:t>个光电敏捷训练球，结合毫秒级的数据反馈，可以检测到训练者的鋉度、敏捷性、爆发力，耐力等多组数据，并利用</a:t>
            </a:r>
            <a:r>
              <a:rPr lang="en-US" altLang="zh-CN" dirty="0">
                <a:solidFill>
                  <a:schemeClr val="tx1">
                    <a:lumMod val="75000"/>
                    <a:lumOff val="25000"/>
                  </a:schemeClr>
                </a:solidFill>
              </a:rPr>
              <a:t>FITCAN</a:t>
            </a:r>
            <a:r>
              <a:rPr lang="zh-CN" altLang="en-US" dirty="0">
                <a:solidFill>
                  <a:schemeClr val="tx1">
                    <a:lumMod val="75000"/>
                    <a:lumOff val="25000"/>
                  </a:schemeClr>
                </a:solidFill>
              </a:rPr>
              <a:t>的课程体系或教练自定义的课程，使训练者得到有效的训练和明显的提升！</a:t>
            </a:r>
          </a:p>
        </p:txBody>
      </p:sp>
    </p:spTree>
    <p:extLst>
      <p:ext uri="{BB962C8B-B14F-4D97-AF65-F5344CB8AC3E}">
        <p14:creationId xmlns:p14="http://schemas.microsoft.com/office/powerpoint/2010/main" val="15493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zh-CN" altLang="en-US" dirty="0"/>
              <a:t>产品创新点</a:t>
            </a:r>
          </a:p>
        </p:txBody>
      </p:sp>
      <p:grpSp>
        <p:nvGrpSpPr>
          <p:cNvPr id="32" name="组合 31"/>
          <p:cNvGrpSpPr/>
          <p:nvPr/>
        </p:nvGrpSpPr>
        <p:grpSpPr>
          <a:xfrm>
            <a:off x="3766220" y="1230001"/>
            <a:ext cx="4659560" cy="1994553"/>
            <a:chOff x="3766220" y="1509443"/>
            <a:chExt cx="4659560" cy="1994553"/>
          </a:xfrm>
        </p:grpSpPr>
        <p:sp>
          <p:nvSpPr>
            <p:cNvPr id="33" name="文本框 32"/>
            <p:cNvSpPr txBox="1"/>
            <p:nvPr/>
          </p:nvSpPr>
          <p:spPr>
            <a:xfrm>
              <a:off x="5722873" y="1509443"/>
              <a:ext cx="7200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gradFill flip="none" rotWithShape="1">
                    <a:gsLst>
                      <a:gs pos="24000">
                        <a:srgbClr val="2CC984"/>
                      </a:gs>
                      <a:gs pos="66000">
                        <a:srgbClr val="2CC984">
                          <a:alpha val="0"/>
                        </a:srgbClr>
                      </a:gs>
                    </a:gsLst>
                    <a:lin ang="5400000" scaled="1"/>
                    <a:tileRect/>
                  </a:gradFill>
                  <a:effectLst/>
                  <a:uLnTx/>
                  <a:uFillTx/>
                  <a:latin typeface="思源黑体 CN Regular" panose="020B0500000000000000" pitchFamily="34" charset="-122"/>
                  <a:ea typeface="思源黑体 CN Regular" panose="020B0500000000000000" pitchFamily="34" charset="-122"/>
                </a:rPr>
                <a:t>1</a:t>
              </a:r>
              <a:endParaRPr kumimoji="0" lang="zh-CN" altLang="en-US" sz="9600" b="1" i="0" u="none" strike="noStrike" kern="1200" cap="none" spc="0" normalizeH="0" baseline="0" noProof="0" dirty="0">
                <a:ln>
                  <a:noFill/>
                </a:ln>
                <a:gradFill flip="none" rotWithShape="1">
                  <a:gsLst>
                    <a:gs pos="24000">
                      <a:srgbClr val="2CC984"/>
                    </a:gs>
                    <a:gs pos="66000">
                      <a:srgbClr val="2CC984">
                        <a:alpha val="0"/>
                      </a:srgbClr>
                    </a:gs>
                  </a:gsLst>
                  <a:lin ang="5400000" scaled="1"/>
                  <a:tileRect/>
                </a:gradFill>
                <a:effectLst/>
                <a:uLnTx/>
                <a:uFillTx/>
                <a:latin typeface="思源黑体 CN Regular" panose="020B0500000000000000" pitchFamily="34" charset="-122"/>
                <a:ea typeface="思源黑体 CN Regular" panose="020B0500000000000000" pitchFamily="34" charset="-122"/>
              </a:endParaRPr>
            </a:p>
          </p:txBody>
        </p:sp>
        <p:grpSp>
          <p:nvGrpSpPr>
            <p:cNvPr id="34" name="组合 33"/>
            <p:cNvGrpSpPr/>
            <p:nvPr/>
          </p:nvGrpSpPr>
          <p:grpSpPr>
            <a:xfrm>
              <a:off x="3766220" y="2421658"/>
              <a:ext cx="4659560" cy="1082338"/>
              <a:chOff x="3766220" y="2617400"/>
              <a:chExt cx="4659560" cy="1082338"/>
            </a:xfrm>
          </p:grpSpPr>
          <p:sp>
            <p:nvSpPr>
              <p:cNvPr id="35" name="文本框 34"/>
              <p:cNvSpPr txBox="1"/>
              <p:nvPr/>
            </p:nvSpPr>
            <p:spPr>
              <a:xfrm>
                <a:off x="5609331" y="2617400"/>
                <a:ext cx="973344" cy="400110"/>
              </a:xfrm>
              <a:prstGeom prst="rect">
                <a:avLst/>
              </a:prstGeom>
              <a:noFill/>
            </p:spPr>
            <p:txBody>
              <a:bodyPr wrap="none" rtlCol="0">
                <a:spAutoFit/>
              </a:bodyPr>
              <a:lstStyle/>
              <a:p>
                <a:pPr lvl="0" algn="ctr">
                  <a:defRPr/>
                </a:pPr>
                <a:r>
                  <a:rPr lang="zh-CN" altLang="en-US" sz="2000" b="1" dirty="0">
                    <a:solidFill>
                      <a:srgbClr val="2AB483"/>
                    </a:solidFill>
                    <a:latin typeface="思源黑体 CN Regular" panose="020B0500000000000000" pitchFamily="34" charset="-122"/>
                    <a:ea typeface="思源黑体 CN Regular" panose="020B0500000000000000" pitchFamily="34" charset="-122"/>
                  </a:rPr>
                  <a:t>先行者</a:t>
                </a:r>
              </a:p>
            </p:txBody>
          </p:sp>
          <p:sp>
            <p:nvSpPr>
              <p:cNvPr id="36" name="文本框 35"/>
              <p:cNvSpPr txBox="1"/>
              <p:nvPr/>
            </p:nvSpPr>
            <p:spPr>
              <a:xfrm>
                <a:off x="3766220" y="2993263"/>
                <a:ext cx="4659560" cy="706475"/>
              </a:xfrm>
              <a:prstGeom prst="rect">
                <a:avLst/>
              </a:prstGeom>
              <a:noFill/>
            </p:spPr>
            <p:txBody>
              <a:bodyPr wrap="square" rtlCol="0">
                <a:spAutoFit/>
              </a:bodyPr>
              <a:lstStyle/>
              <a:p>
                <a:pPr lvl="0" algn="ctr">
                  <a:lnSpc>
                    <a:spcPct val="130000"/>
                  </a:lnSpc>
                  <a:defRPr/>
                </a:pPr>
                <a:r>
                  <a:rPr lang="en-US" altLang="zh-CN" sz="1600" dirty="0">
                    <a:solidFill>
                      <a:prstClr val="black">
                        <a:alpha val="80000"/>
                      </a:prstClr>
                    </a:solidFill>
                    <a:latin typeface="思源黑体 CN Regular" panose="020B0500000000000000" pitchFamily="34" charset="-122"/>
                    <a:ea typeface="思源黑体 CN Regular" panose="020B0500000000000000" pitchFamily="34" charset="-122"/>
                  </a:rPr>
                  <a:t>C4GYM</a:t>
                </a:r>
                <a:r>
                  <a:rPr lang="zh-CN" altLang="en-US" sz="1600" dirty="0">
                    <a:solidFill>
                      <a:prstClr val="black">
                        <a:alpha val="80000"/>
                      </a:prstClr>
                    </a:solidFill>
                    <a:latin typeface="思源黑体 CN Regular" panose="020B0500000000000000" pitchFamily="34" charset="-122"/>
                    <a:ea typeface="思源黑体 CN Regular" panose="020B0500000000000000" pitchFamily="34" charset="-122"/>
                  </a:rPr>
                  <a:t>敏捷训练光电球是国内的无线多点组网训练系统先行者</a:t>
                </a:r>
              </a:p>
            </p:txBody>
          </p:sp>
        </p:grpSp>
      </p:grpSp>
      <p:grpSp>
        <p:nvGrpSpPr>
          <p:cNvPr id="37" name="组合 36"/>
          <p:cNvGrpSpPr/>
          <p:nvPr/>
        </p:nvGrpSpPr>
        <p:grpSpPr>
          <a:xfrm>
            <a:off x="1057417" y="3430631"/>
            <a:ext cx="4659560" cy="2329737"/>
            <a:chOff x="296647" y="3521702"/>
            <a:chExt cx="4659560" cy="2329737"/>
          </a:xfrm>
        </p:grpSpPr>
        <p:sp>
          <p:nvSpPr>
            <p:cNvPr id="39" name="文本框 38"/>
            <p:cNvSpPr txBox="1"/>
            <p:nvPr/>
          </p:nvSpPr>
          <p:spPr>
            <a:xfrm>
              <a:off x="2266387" y="3521702"/>
              <a:ext cx="7200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gradFill flip="none" rotWithShape="1">
                    <a:gsLst>
                      <a:gs pos="24000">
                        <a:srgbClr val="2CC984"/>
                      </a:gs>
                      <a:gs pos="66000">
                        <a:srgbClr val="2CC984">
                          <a:alpha val="0"/>
                        </a:srgbClr>
                      </a:gs>
                    </a:gsLst>
                    <a:lin ang="5400000" scaled="1"/>
                    <a:tileRect/>
                  </a:gradFill>
                  <a:effectLst/>
                  <a:uLnTx/>
                  <a:uFillTx/>
                  <a:latin typeface="思源黑体 CN Regular" panose="020B0500000000000000" pitchFamily="34" charset="-122"/>
                  <a:ea typeface="思源黑体 CN Regular" panose="020B0500000000000000" pitchFamily="34" charset="-122"/>
                </a:rPr>
                <a:t>2</a:t>
              </a:r>
              <a:endParaRPr kumimoji="0" lang="zh-CN" altLang="en-US" sz="9600" b="1" i="0" u="none" strike="noStrike" kern="1200" cap="none" spc="0" normalizeH="0" baseline="0" noProof="0" dirty="0">
                <a:ln>
                  <a:noFill/>
                </a:ln>
                <a:gradFill flip="none" rotWithShape="1">
                  <a:gsLst>
                    <a:gs pos="24000">
                      <a:srgbClr val="2CC984"/>
                    </a:gs>
                    <a:gs pos="66000">
                      <a:srgbClr val="2CC984">
                        <a:alpha val="0"/>
                      </a:srgbClr>
                    </a:gs>
                  </a:gsLst>
                  <a:lin ang="5400000" scaled="1"/>
                  <a:tileRect/>
                </a:gradFill>
                <a:effectLst/>
                <a:uLnTx/>
                <a:uFillTx/>
                <a:latin typeface="思源黑体 CN Regular" panose="020B0500000000000000" pitchFamily="34" charset="-122"/>
                <a:ea typeface="思源黑体 CN Regular" panose="020B0500000000000000" pitchFamily="34" charset="-122"/>
              </a:endParaRPr>
            </a:p>
          </p:txBody>
        </p:sp>
        <p:grpSp>
          <p:nvGrpSpPr>
            <p:cNvPr id="38" name="组合 37"/>
            <p:cNvGrpSpPr/>
            <p:nvPr/>
          </p:nvGrpSpPr>
          <p:grpSpPr>
            <a:xfrm>
              <a:off x="296647" y="4449013"/>
              <a:ext cx="4659560" cy="1402426"/>
              <a:chOff x="6567924" y="3881313"/>
              <a:chExt cx="4659560" cy="1402426"/>
            </a:xfrm>
          </p:grpSpPr>
          <p:sp>
            <p:nvSpPr>
              <p:cNvPr id="41" name="文本框 40"/>
              <p:cNvSpPr txBox="1"/>
              <p:nvPr/>
            </p:nvSpPr>
            <p:spPr>
              <a:xfrm>
                <a:off x="6567924" y="4257176"/>
                <a:ext cx="4659560" cy="1026563"/>
              </a:xfrm>
              <a:prstGeom prst="rect">
                <a:avLst/>
              </a:prstGeom>
              <a:noFill/>
            </p:spPr>
            <p:txBody>
              <a:bodyPr wrap="square" rtlCol="0">
                <a:spAutoFit/>
              </a:bodyPr>
              <a:lstStyle/>
              <a:p>
                <a:pPr lvl="0" algn="ctr">
                  <a:lnSpc>
                    <a:spcPct val="130000"/>
                  </a:lnSpc>
                  <a:defRPr/>
                </a:pPr>
                <a:r>
                  <a:rPr lang="zh-CN" altLang="en-US" sz="1600" dirty="0">
                    <a:solidFill>
                      <a:prstClr val="black">
                        <a:alpha val="80000"/>
                      </a:prstClr>
                    </a:solidFill>
                    <a:latin typeface="思源黑体 CN Regular" panose="020B0500000000000000" pitchFamily="34" charset="-122"/>
                    <a:ea typeface="思源黑体 CN Regular" panose="020B0500000000000000" pitchFamily="34" charset="-122"/>
                  </a:rPr>
                  <a:t>国际领先的多功能户外训练学习系统，可通过贴纸，</a:t>
                </a:r>
                <a:r>
                  <a:rPr lang="en-US" altLang="zh-CN" sz="1600" dirty="0">
                    <a:solidFill>
                      <a:prstClr val="black">
                        <a:alpha val="80000"/>
                      </a:prstClr>
                    </a:solidFill>
                    <a:latin typeface="思源黑体 CN Regular" panose="020B0500000000000000" pitchFamily="34" charset="-122"/>
                    <a:ea typeface="思源黑体 CN Regular" panose="020B0500000000000000" pitchFamily="34" charset="-122"/>
                  </a:rPr>
                  <a:t>APP</a:t>
                </a:r>
                <a:r>
                  <a:rPr lang="zh-CN" altLang="en-US" sz="1600" dirty="0">
                    <a:solidFill>
                      <a:prstClr val="black">
                        <a:alpha val="80000"/>
                      </a:prstClr>
                    </a:solidFill>
                    <a:latin typeface="思源黑体 CN Regular" panose="020B0500000000000000" pitchFamily="34" charset="-122"/>
                    <a:ea typeface="思源黑体 CN Regular" panose="020B0500000000000000" pitchFamily="34" charset="-122"/>
                  </a:rPr>
                  <a:t>和智能硬件自定义游戏内容，让知识融入运动和游戏中</a:t>
                </a:r>
              </a:p>
            </p:txBody>
          </p:sp>
          <p:sp>
            <p:nvSpPr>
              <p:cNvPr id="40" name="文本框 39"/>
              <p:cNvSpPr txBox="1"/>
              <p:nvPr/>
            </p:nvSpPr>
            <p:spPr>
              <a:xfrm>
                <a:off x="8411034" y="3881313"/>
                <a:ext cx="973344" cy="400110"/>
              </a:xfrm>
              <a:prstGeom prst="rect">
                <a:avLst/>
              </a:prstGeom>
              <a:noFill/>
            </p:spPr>
            <p:txBody>
              <a:bodyPr wrap="none" rtlCol="0">
                <a:spAutoFit/>
              </a:bodyPr>
              <a:lstStyle/>
              <a:p>
                <a:pPr marR="0" indent="0" algn="ctr" fontAlgn="auto">
                  <a:lnSpc>
                    <a:spcPct val="100000"/>
                  </a:lnSpc>
                  <a:spcBef>
                    <a:spcPts val="0"/>
                  </a:spcBef>
                  <a:spcAft>
                    <a:spcPts val="0"/>
                  </a:spcAft>
                  <a:buClrTx/>
                  <a:buSzTx/>
                  <a:buFontTx/>
                  <a:buNone/>
                  <a:defRPr/>
                </a:pPr>
                <a:r>
                  <a:rPr lang="zh-CN" altLang="en-US" sz="2000" b="1" dirty="0">
                    <a:solidFill>
                      <a:srgbClr val="2AB483"/>
                    </a:solidFill>
                    <a:latin typeface="思源黑体 CN Regular" panose="020B0500000000000000" pitchFamily="34" charset="-122"/>
                    <a:ea typeface="思源黑体 CN Regular" panose="020B0500000000000000" pitchFamily="34" charset="-122"/>
                  </a:rPr>
                  <a:t>游戏化</a:t>
                </a:r>
                <a:endParaRPr lang="en-US" sz="2000" b="1" dirty="0">
                  <a:solidFill>
                    <a:srgbClr val="2AB483"/>
                  </a:solidFill>
                  <a:latin typeface="思源黑体 CN Regular" panose="020B0500000000000000" pitchFamily="34" charset="-122"/>
                  <a:ea typeface="思源黑体 CN Regular" panose="020B0500000000000000" pitchFamily="34" charset="-122"/>
                </a:endParaRPr>
              </a:p>
            </p:txBody>
          </p:sp>
        </p:grpSp>
      </p:grpSp>
      <p:grpSp>
        <p:nvGrpSpPr>
          <p:cNvPr id="42" name="组合 41"/>
          <p:cNvGrpSpPr/>
          <p:nvPr/>
        </p:nvGrpSpPr>
        <p:grpSpPr>
          <a:xfrm>
            <a:off x="6442953" y="3424029"/>
            <a:ext cx="4659560" cy="2019327"/>
            <a:chOff x="6666083" y="3622949"/>
            <a:chExt cx="4659560" cy="2019327"/>
          </a:xfrm>
        </p:grpSpPr>
        <p:sp>
          <p:nvSpPr>
            <p:cNvPr id="45" name="文本框 44"/>
            <p:cNvSpPr txBox="1"/>
            <p:nvPr/>
          </p:nvSpPr>
          <p:spPr>
            <a:xfrm>
              <a:off x="8635823" y="3622949"/>
              <a:ext cx="7200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gradFill flip="none" rotWithShape="1">
                    <a:gsLst>
                      <a:gs pos="24000">
                        <a:srgbClr val="2CC984"/>
                      </a:gs>
                      <a:gs pos="66000">
                        <a:srgbClr val="2CC984">
                          <a:alpha val="0"/>
                        </a:srgbClr>
                      </a:gs>
                    </a:gsLst>
                    <a:lin ang="5400000" scaled="1"/>
                    <a:tileRect/>
                  </a:gradFill>
                  <a:effectLst/>
                  <a:uLnTx/>
                  <a:uFillTx/>
                  <a:latin typeface="思源黑体 CN Regular" panose="020B0500000000000000" pitchFamily="34" charset="-122"/>
                  <a:ea typeface="思源黑体 CN Regular" panose="020B0500000000000000" pitchFamily="34" charset="-122"/>
                </a:rPr>
                <a:t>3</a:t>
              </a:r>
              <a:endParaRPr kumimoji="0" lang="zh-CN" altLang="en-US" sz="9600" b="1" i="0" u="none" strike="noStrike" kern="1200" cap="none" spc="0" normalizeH="0" baseline="0" noProof="0" dirty="0">
                <a:ln>
                  <a:noFill/>
                </a:ln>
                <a:gradFill flip="none" rotWithShape="1">
                  <a:gsLst>
                    <a:gs pos="24000">
                      <a:srgbClr val="2CC984"/>
                    </a:gs>
                    <a:gs pos="66000">
                      <a:srgbClr val="2CC984">
                        <a:alpha val="0"/>
                      </a:srgbClr>
                    </a:gs>
                  </a:gsLst>
                  <a:lin ang="5400000" scaled="1"/>
                  <a:tileRect/>
                </a:gradFill>
                <a:effectLst/>
                <a:uLnTx/>
                <a:uFillTx/>
                <a:latin typeface="思源黑体 CN Regular" panose="020B0500000000000000" pitchFamily="34" charset="-122"/>
                <a:ea typeface="思源黑体 CN Regular" panose="020B0500000000000000" pitchFamily="34" charset="-122"/>
              </a:endParaRPr>
            </a:p>
          </p:txBody>
        </p:sp>
        <p:sp>
          <p:nvSpPr>
            <p:cNvPr id="43" name="文本框 42"/>
            <p:cNvSpPr txBox="1"/>
            <p:nvPr/>
          </p:nvSpPr>
          <p:spPr>
            <a:xfrm>
              <a:off x="8509193" y="4563464"/>
              <a:ext cx="973344" cy="400110"/>
            </a:xfrm>
            <a:prstGeom prst="rect">
              <a:avLst/>
            </a:prstGeom>
            <a:noFill/>
          </p:spPr>
          <p:txBody>
            <a:bodyPr wrap="none" rtlCol="0">
              <a:spAutoFit/>
            </a:bodyPr>
            <a:lstStyle/>
            <a:p>
              <a:pPr marR="0" indent="0" algn="ctr" fontAlgn="auto">
                <a:lnSpc>
                  <a:spcPct val="100000"/>
                </a:lnSpc>
                <a:spcBef>
                  <a:spcPts val="0"/>
                </a:spcBef>
                <a:spcAft>
                  <a:spcPts val="0"/>
                </a:spcAft>
                <a:buClrTx/>
                <a:buSzTx/>
                <a:buFontTx/>
                <a:buNone/>
                <a:defRPr/>
              </a:pPr>
              <a:r>
                <a:rPr lang="zh-CN" altLang="en-US" sz="2000" b="1" dirty="0">
                  <a:solidFill>
                    <a:srgbClr val="2AB483"/>
                  </a:solidFill>
                  <a:latin typeface="思源黑体 CN Regular" panose="020B0500000000000000" pitchFamily="34" charset="-122"/>
                  <a:ea typeface="思源黑体 CN Regular" panose="020B0500000000000000" pitchFamily="34" charset="-122"/>
                </a:rPr>
                <a:t>数据化</a:t>
              </a:r>
              <a:endParaRPr lang="en-US" sz="2000" b="1" dirty="0">
                <a:solidFill>
                  <a:srgbClr val="2AB483"/>
                </a:solidFill>
                <a:latin typeface="思源黑体 CN Regular" panose="020B0500000000000000" pitchFamily="34" charset="-122"/>
                <a:ea typeface="思源黑体 CN Regular" panose="020B0500000000000000" pitchFamily="34" charset="-122"/>
              </a:endParaRPr>
            </a:p>
          </p:txBody>
        </p:sp>
        <p:sp>
          <p:nvSpPr>
            <p:cNvPr id="44" name="文本框 43"/>
            <p:cNvSpPr txBox="1"/>
            <p:nvPr/>
          </p:nvSpPr>
          <p:spPr>
            <a:xfrm>
              <a:off x="6666083" y="4939327"/>
              <a:ext cx="4659560" cy="702949"/>
            </a:xfrm>
            <a:prstGeom prst="rect">
              <a:avLst/>
            </a:prstGeom>
            <a:noFill/>
          </p:spPr>
          <p:txBody>
            <a:bodyPr wrap="square" rtlCol="0">
              <a:spAutoFit/>
            </a:bodyPr>
            <a:lstStyle/>
            <a:p>
              <a:pPr lvl="0" algn="ctr">
                <a:lnSpc>
                  <a:spcPct val="130000"/>
                </a:lnSpc>
                <a:defRPr/>
              </a:pPr>
              <a:r>
                <a:rPr lang="zh-CN" altLang="en-US" sz="1600" dirty="0">
                  <a:solidFill>
                    <a:prstClr val="black">
                      <a:alpha val="80000"/>
                    </a:prstClr>
                  </a:solidFill>
                  <a:latin typeface="思源黑体 CN Regular" panose="020B0500000000000000" pitchFamily="34" charset="-122"/>
                  <a:ea typeface="思源黑体 CN Regular" panose="020B0500000000000000" pitchFamily="34" charset="-122"/>
                </a:rPr>
                <a:t>开创国内体适能运动多人训练设备的先河，将体育教育课程趣味化、数据化、科学化</a:t>
              </a:r>
            </a:p>
          </p:txBody>
        </p:sp>
      </p:grpSp>
      <p:grpSp>
        <p:nvGrpSpPr>
          <p:cNvPr id="4" name="组合 3"/>
          <p:cNvGrpSpPr/>
          <p:nvPr/>
        </p:nvGrpSpPr>
        <p:grpSpPr>
          <a:xfrm>
            <a:off x="-3264310" y="-3959652"/>
            <a:ext cx="18720620" cy="16138466"/>
            <a:chOff x="-3264310" y="-3959652"/>
            <a:chExt cx="18720620" cy="16138466"/>
          </a:xfrm>
        </p:grpSpPr>
        <p:sp>
          <p:nvSpPr>
            <p:cNvPr id="27" name="等腰三角形 26"/>
            <p:cNvSpPr/>
            <p:nvPr/>
          </p:nvSpPr>
          <p:spPr>
            <a:xfrm>
              <a:off x="-1638300" y="-3238500"/>
              <a:ext cx="15468600" cy="13335000"/>
            </a:xfrm>
            <a:prstGeom prst="triangle">
              <a:avLst/>
            </a:prstGeom>
            <a:noFill/>
            <a:ln w="254000">
              <a:gradFill>
                <a:gsLst>
                  <a:gs pos="11000">
                    <a:srgbClr val="2AB483">
                      <a:alpha val="72000"/>
                    </a:srgbClr>
                  </a:gs>
                  <a:gs pos="73000">
                    <a:srgbClr val="2CC984">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8" name="矩形 16"/>
            <p:cNvSpPr/>
            <p:nvPr/>
          </p:nvSpPr>
          <p:spPr>
            <a:xfrm>
              <a:off x="-152320" y="6181262"/>
              <a:ext cx="12585622" cy="740237"/>
            </a:xfrm>
            <a:custGeom>
              <a:avLst/>
              <a:gdLst>
                <a:gd name="connsiteX0" fmla="*/ 0 w 12192000"/>
                <a:gd name="connsiteY0" fmla="*/ 0 h 692696"/>
                <a:gd name="connsiteX1" fmla="*/ 12192000 w 12192000"/>
                <a:gd name="connsiteY1" fmla="*/ 0 h 692696"/>
                <a:gd name="connsiteX2" fmla="*/ 12192000 w 12192000"/>
                <a:gd name="connsiteY2" fmla="*/ 692696 h 692696"/>
                <a:gd name="connsiteX3" fmla="*/ 0 w 12192000"/>
                <a:gd name="connsiteY3" fmla="*/ 692696 h 692696"/>
                <a:gd name="connsiteX4" fmla="*/ 0 w 12192000"/>
                <a:gd name="connsiteY4" fmla="*/ 0 h 692696"/>
                <a:gd name="connsiteX0-1" fmla="*/ 0 w 12192000"/>
                <a:gd name="connsiteY0-2" fmla="*/ 285204 h 977900"/>
                <a:gd name="connsiteX1-3" fmla="*/ 4267200 w 12192000"/>
                <a:gd name="connsiteY1-4" fmla="*/ 0 h 977900"/>
                <a:gd name="connsiteX2-5" fmla="*/ 12192000 w 12192000"/>
                <a:gd name="connsiteY2-6" fmla="*/ 285204 h 977900"/>
                <a:gd name="connsiteX3-7" fmla="*/ 12192000 w 12192000"/>
                <a:gd name="connsiteY3-8" fmla="*/ 977900 h 977900"/>
                <a:gd name="connsiteX4-9" fmla="*/ 0 w 12192000"/>
                <a:gd name="connsiteY4-10" fmla="*/ 977900 h 977900"/>
                <a:gd name="connsiteX5" fmla="*/ 0 w 12192000"/>
                <a:gd name="connsiteY5" fmla="*/ 285204 h 977900"/>
                <a:gd name="connsiteX0-11" fmla="*/ 0 w 12192000"/>
                <a:gd name="connsiteY0-12" fmla="*/ 285204 h 977900"/>
                <a:gd name="connsiteX1-13" fmla="*/ 4305300 w 12192000"/>
                <a:gd name="connsiteY1-14" fmla="*/ 0 h 977900"/>
                <a:gd name="connsiteX2-15" fmla="*/ 12192000 w 12192000"/>
                <a:gd name="connsiteY2-16" fmla="*/ 285204 h 977900"/>
                <a:gd name="connsiteX3-17" fmla="*/ 12192000 w 12192000"/>
                <a:gd name="connsiteY3-18" fmla="*/ 977900 h 977900"/>
                <a:gd name="connsiteX4-19" fmla="*/ 0 w 12192000"/>
                <a:gd name="connsiteY4-20" fmla="*/ 977900 h 977900"/>
                <a:gd name="connsiteX5-21" fmla="*/ 0 w 12192000"/>
                <a:gd name="connsiteY5-22" fmla="*/ 285204 h 977900"/>
                <a:gd name="connsiteX0-23" fmla="*/ 0 w 12192000"/>
                <a:gd name="connsiteY0-24" fmla="*/ 306875 h 999571"/>
                <a:gd name="connsiteX1-25" fmla="*/ 4305300 w 12192000"/>
                <a:gd name="connsiteY1-26" fmla="*/ 21671 h 999571"/>
                <a:gd name="connsiteX2-27" fmla="*/ 12192000 w 12192000"/>
                <a:gd name="connsiteY2-28" fmla="*/ 306875 h 999571"/>
                <a:gd name="connsiteX3-29" fmla="*/ 12192000 w 12192000"/>
                <a:gd name="connsiteY3-30" fmla="*/ 999571 h 999571"/>
                <a:gd name="connsiteX4-31" fmla="*/ 0 w 12192000"/>
                <a:gd name="connsiteY4-32" fmla="*/ 999571 h 999571"/>
                <a:gd name="connsiteX5-33" fmla="*/ 0 w 12192000"/>
                <a:gd name="connsiteY5-34" fmla="*/ 306875 h 999571"/>
                <a:gd name="connsiteX0-35" fmla="*/ 0 w 12192000"/>
                <a:gd name="connsiteY0-36" fmla="*/ 308409 h 1001105"/>
                <a:gd name="connsiteX1-37" fmla="*/ 4305300 w 12192000"/>
                <a:gd name="connsiteY1-38" fmla="*/ 23205 h 1001105"/>
                <a:gd name="connsiteX2-39" fmla="*/ 12192000 w 12192000"/>
                <a:gd name="connsiteY2-40" fmla="*/ 308409 h 1001105"/>
                <a:gd name="connsiteX3-41" fmla="*/ 12192000 w 12192000"/>
                <a:gd name="connsiteY3-42" fmla="*/ 1001105 h 1001105"/>
                <a:gd name="connsiteX4-43" fmla="*/ 0 w 12192000"/>
                <a:gd name="connsiteY4-44" fmla="*/ 1001105 h 1001105"/>
                <a:gd name="connsiteX5-45" fmla="*/ 0 w 12192000"/>
                <a:gd name="connsiteY5-46" fmla="*/ 308409 h 1001105"/>
                <a:gd name="connsiteX0-47" fmla="*/ 0 w 12192000"/>
                <a:gd name="connsiteY0-48" fmla="*/ 332139 h 1024835"/>
                <a:gd name="connsiteX1-49" fmla="*/ 4305300 w 12192000"/>
                <a:gd name="connsiteY1-50" fmla="*/ 46935 h 1024835"/>
                <a:gd name="connsiteX2-51" fmla="*/ 12192000 w 12192000"/>
                <a:gd name="connsiteY2-52" fmla="*/ 332139 h 1024835"/>
                <a:gd name="connsiteX3-53" fmla="*/ 12192000 w 12192000"/>
                <a:gd name="connsiteY3-54" fmla="*/ 1024835 h 1024835"/>
                <a:gd name="connsiteX4-55" fmla="*/ 0 w 12192000"/>
                <a:gd name="connsiteY4-56" fmla="*/ 1024835 h 1024835"/>
                <a:gd name="connsiteX5-57" fmla="*/ 0 w 12192000"/>
                <a:gd name="connsiteY5-58" fmla="*/ 332139 h 1024835"/>
                <a:gd name="connsiteX0-59" fmla="*/ 0 w 12192000"/>
                <a:gd name="connsiteY0-60" fmla="*/ 285418 h 978114"/>
                <a:gd name="connsiteX1-61" fmla="*/ 4305300 w 12192000"/>
                <a:gd name="connsiteY1-62" fmla="*/ 214 h 978114"/>
                <a:gd name="connsiteX2-63" fmla="*/ 12192000 w 12192000"/>
                <a:gd name="connsiteY2-64" fmla="*/ 285418 h 978114"/>
                <a:gd name="connsiteX3-65" fmla="*/ 12192000 w 12192000"/>
                <a:gd name="connsiteY3-66" fmla="*/ 978114 h 978114"/>
                <a:gd name="connsiteX4-67" fmla="*/ 0 w 12192000"/>
                <a:gd name="connsiteY4-68" fmla="*/ 978114 h 978114"/>
                <a:gd name="connsiteX5-69" fmla="*/ 0 w 12192000"/>
                <a:gd name="connsiteY5-70" fmla="*/ 285418 h 978114"/>
                <a:gd name="connsiteX0-71" fmla="*/ 0 w 12192000"/>
                <a:gd name="connsiteY0-72" fmla="*/ 348848 h 1041544"/>
                <a:gd name="connsiteX1-73" fmla="*/ 4318000 w 12192000"/>
                <a:gd name="connsiteY1-74" fmla="*/ 144 h 1041544"/>
                <a:gd name="connsiteX2-75" fmla="*/ 12192000 w 12192000"/>
                <a:gd name="connsiteY2-76" fmla="*/ 348848 h 1041544"/>
                <a:gd name="connsiteX3-77" fmla="*/ 12192000 w 12192000"/>
                <a:gd name="connsiteY3-78" fmla="*/ 1041544 h 1041544"/>
                <a:gd name="connsiteX4-79" fmla="*/ 0 w 12192000"/>
                <a:gd name="connsiteY4-80" fmla="*/ 1041544 h 1041544"/>
                <a:gd name="connsiteX5-81" fmla="*/ 0 w 12192000"/>
                <a:gd name="connsiteY5-82" fmla="*/ 348848 h 1041544"/>
                <a:gd name="connsiteX0-83" fmla="*/ 0 w 12192000"/>
                <a:gd name="connsiteY0-84" fmla="*/ 385591 h 1078287"/>
                <a:gd name="connsiteX1-85" fmla="*/ 3136900 w 12192000"/>
                <a:gd name="connsiteY1-86" fmla="*/ 49587 h 1078287"/>
                <a:gd name="connsiteX2-87" fmla="*/ 4318000 w 12192000"/>
                <a:gd name="connsiteY2-88" fmla="*/ 36887 h 1078287"/>
                <a:gd name="connsiteX3-89" fmla="*/ 12192000 w 12192000"/>
                <a:gd name="connsiteY3-90" fmla="*/ 385591 h 1078287"/>
                <a:gd name="connsiteX4-91" fmla="*/ 12192000 w 12192000"/>
                <a:gd name="connsiteY4-92" fmla="*/ 1078287 h 1078287"/>
                <a:gd name="connsiteX5-93" fmla="*/ 0 w 12192000"/>
                <a:gd name="connsiteY5-94" fmla="*/ 1078287 h 1078287"/>
                <a:gd name="connsiteX6" fmla="*/ 0 w 12192000"/>
                <a:gd name="connsiteY6" fmla="*/ 385591 h 1078287"/>
                <a:gd name="connsiteX0-95" fmla="*/ 0 w 12192000"/>
                <a:gd name="connsiteY0-96" fmla="*/ 348704 h 1041400"/>
                <a:gd name="connsiteX1-97" fmla="*/ 4318000 w 12192000"/>
                <a:gd name="connsiteY1-98" fmla="*/ 0 h 1041400"/>
                <a:gd name="connsiteX2-99" fmla="*/ 12192000 w 12192000"/>
                <a:gd name="connsiteY2-100" fmla="*/ 348704 h 1041400"/>
                <a:gd name="connsiteX3-101" fmla="*/ 12192000 w 12192000"/>
                <a:gd name="connsiteY3-102" fmla="*/ 1041400 h 1041400"/>
                <a:gd name="connsiteX4-103" fmla="*/ 0 w 12192000"/>
                <a:gd name="connsiteY4-104" fmla="*/ 1041400 h 1041400"/>
                <a:gd name="connsiteX5-105" fmla="*/ 0 w 12192000"/>
                <a:gd name="connsiteY5-106" fmla="*/ 348704 h 1041400"/>
                <a:gd name="connsiteX0-107" fmla="*/ 0 w 12230100"/>
                <a:gd name="connsiteY0-108" fmla="*/ 352751 h 1045447"/>
                <a:gd name="connsiteX1-109" fmla="*/ 4318000 w 12230100"/>
                <a:gd name="connsiteY1-110" fmla="*/ 4047 h 1045447"/>
                <a:gd name="connsiteX2-111" fmla="*/ 12230100 w 12230100"/>
                <a:gd name="connsiteY2-112" fmla="*/ 568651 h 1045447"/>
                <a:gd name="connsiteX3-113" fmla="*/ 12192000 w 12230100"/>
                <a:gd name="connsiteY3-114" fmla="*/ 1045447 h 1045447"/>
                <a:gd name="connsiteX4-115" fmla="*/ 0 w 12230100"/>
                <a:gd name="connsiteY4-116" fmla="*/ 1045447 h 1045447"/>
                <a:gd name="connsiteX5-117" fmla="*/ 0 w 12230100"/>
                <a:gd name="connsiteY5-118" fmla="*/ 352751 h 1045447"/>
                <a:gd name="connsiteX0-119" fmla="*/ 0 w 12217400"/>
                <a:gd name="connsiteY0-120" fmla="*/ 349519 h 1042215"/>
                <a:gd name="connsiteX1-121" fmla="*/ 4318000 w 12217400"/>
                <a:gd name="connsiteY1-122" fmla="*/ 815 h 1042215"/>
                <a:gd name="connsiteX2-123" fmla="*/ 12217400 w 12217400"/>
                <a:gd name="connsiteY2-124" fmla="*/ 438419 h 1042215"/>
                <a:gd name="connsiteX3-125" fmla="*/ 12192000 w 12217400"/>
                <a:gd name="connsiteY3-126" fmla="*/ 1042215 h 1042215"/>
                <a:gd name="connsiteX4-127" fmla="*/ 0 w 12217400"/>
                <a:gd name="connsiteY4-128" fmla="*/ 1042215 h 1042215"/>
                <a:gd name="connsiteX5-129" fmla="*/ 0 w 12217400"/>
                <a:gd name="connsiteY5-130" fmla="*/ 349519 h 1042215"/>
                <a:gd name="connsiteX0-131" fmla="*/ 0 w 12217400"/>
                <a:gd name="connsiteY0-132" fmla="*/ 349519 h 1042215"/>
                <a:gd name="connsiteX1-133" fmla="*/ 4318000 w 12217400"/>
                <a:gd name="connsiteY1-134" fmla="*/ 815 h 1042215"/>
                <a:gd name="connsiteX2-135" fmla="*/ 12217400 w 12217400"/>
                <a:gd name="connsiteY2-136" fmla="*/ 438419 h 1042215"/>
                <a:gd name="connsiteX3-137" fmla="*/ 12192000 w 12217400"/>
                <a:gd name="connsiteY3-138" fmla="*/ 1042215 h 1042215"/>
                <a:gd name="connsiteX4-139" fmla="*/ 0 w 12217400"/>
                <a:gd name="connsiteY4-140" fmla="*/ 1042215 h 1042215"/>
                <a:gd name="connsiteX5-141" fmla="*/ 0 w 12217400"/>
                <a:gd name="connsiteY5-142" fmla="*/ 349519 h 1042215"/>
                <a:gd name="connsiteX0-143" fmla="*/ 0 w 12217400"/>
                <a:gd name="connsiteY0-144" fmla="*/ 291784 h 984480"/>
                <a:gd name="connsiteX1-145" fmla="*/ 3708400 w 12217400"/>
                <a:gd name="connsiteY1-146" fmla="*/ 1137 h 984480"/>
                <a:gd name="connsiteX2-147" fmla="*/ 12217400 w 12217400"/>
                <a:gd name="connsiteY2-148" fmla="*/ 380684 h 984480"/>
                <a:gd name="connsiteX3-149" fmla="*/ 12192000 w 12217400"/>
                <a:gd name="connsiteY3-150" fmla="*/ 984480 h 984480"/>
                <a:gd name="connsiteX4-151" fmla="*/ 0 w 12217400"/>
                <a:gd name="connsiteY4-152" fmla="*/ 984480 h 984480"/>
                <a:gd name="connsiteX5-153" fmla="*/ 0 w 12217400"/>
                <a:gd name="connsiteY5-154" fmla="*/ 291784 h 984480"/>
                <a:gd name="connsiteX0-155" fmla="*/ 0 w 12217400"/>
                <a:gd name="connsiteY0-156" fmla="*/ 291784 h 984480"/>
                <a:gd name="connsiteX1-157" fmla="*/ 3708400 w 12217400"/>
                <a:gd name="connsiteY1-158" fmla="*/ 1137 h 984480"/>
                <a:gd name="connsiteX2-159" fmla="*/ 12217400 w 12217400"/>
                <a:gd name="connsiteY2-160" fmla="*/ 380684 h 984480"/>
                <a:gd name="connsiteX3-161" fmla="*/ 12192000 w 12217400"/>
                <a:gd name="connsiteY3-162" fmla="*/ 984480 h 984480"/>
                <a:gd name="connsiteX4-163" fmla="*/ 0 w 12217400"/>
                <a:gd name="connsiteY4-164" fmla="*/ 984480 h 984480"/>
                <a:gd name="connsiteX5-165" fmla="*/ 0 w 12217400"/>
                <a:gd name="connsiteY5-166" fmla="*/ 291784 h 984480"/>
                <a:gd name="connsiteX0-167" fmla="*/ 0 w 12217400"/>
                <a:gd name="connsiteY0-168" fmla="*/ 291784 h 984480"/>
                <a:gd name="connsiteX1-169" fmla="*/ 4013200 w 12217400"/>
                <a:gd name="connsiteY1-170" fmla="*/ 1137 h 984480"/>
                <a:gd name="connsiteX2-171" fmla="*/ 12217400 w 12217400"/>
                <a:gd name="connsiteY2-172" fmla="*/ 380684 h 984480"/>
                <a:gd name="connsiteX3-173" fmla="*/ 12192000 w 12217400"/>
                <a:gd name="connsiteY3-174" fmla="*/ 984480 h 984480"/>
                <a:gd name="connsiteX4-175" fmla="*/ 0 w 12217400"/>
                <a:gd name="connsiteY4-176" fmla="*/ 984480 h 984480"/>
                <a:gd name="connsiteX5-177" fmla="*/ 0 w 12217400"/>
                <a:gd name="connsiteY5-178" fmla="*/ 291784 h 984480"/>
                <a:gd name="connsiteX0-179" fmla="*/ 0 w 12217400"/>
                <a:gd name="connsiteY0-180" fmla="*/ 292087 h 984783"/>
                <a:gd name="connsiteX1-181" fmla="*/ 4013200 w 12217400"/>
                <a:gd name="connsiteY1-182" fmla="*/ 1440 h 984783"/>
                <a:gd name="connsiteX2-183" fmla="*/ 12217400 w 12217400"/>
                <a:gd name="connsiteY2-184" fmla="*/ 380987 h 984783"/>
                <a:gd name="connsiteX3-185" fmla="*/ 12192000 w 12217400"/>
                <a:gd name="connsiteY3-186" fmla="*/ 984783 h 984783"/>
                <a:gd name="connsiteX4-187" fmla="*/ 0 w 12217400"/>
                <a:gd name="connsiteY4-188" fmla="*/ 984783 h 984783"/>
                <a:gd name="connsiteX5-189" fmla="*/ 0 w 12217400"/>
                <a:gd name="connsiteY5-190" fmla="*/ 292087 h 984783"/>
                <a:gd name="connsiteX0-191" fmla="*/ 0 w 12217400"/>
                <a:gd name="connsiteY0-192" fmla="*/ 78434 h 771130"/>
                <a:gd name="connsiteX1-193" fmla="*/ 4477657 w 12217400"/>
                <a:gd name="connsiteY1-194" fmla="*/ 49044 h 771130"/>
                <a:gd name="connsiteX2-195" fmla="*/ 12217400 w 12217400"/>
                <a:gd name="connsiteY2-196" fmla="*/ 167334 h 771130"/>
                <a:gd name="connsiteX3-197" fmla="*/ 12192000 w 12217400"/>
                <a:gd name="connsiteY3-198" fmla="*/ 771130 h 771130"/>
                <a:gd name="connsiteX4-199" fmla="*/ 0 w 12217400"/>
                <a:gd name="connsiteY4-200" fmla="*/ 771130 h 771130"/>
                <a:gd name="connsiteX5-201" fmla="*/ 0 w 12217400"/>
                <a:gd name="connsiteY5-202" fmla="*/ 78434 h 771130"/>
                <a:gd name="connsiteX0-203" fmla="*/ 0 w 12217400"/>
                <a:gd name="connsiteY0-204" fmla="*/ 232220 h 924916"/>
                <a:gd name="connsiteX1-205" fmla="*/ 4477657 w 12217400"/>
                <a:gd name="connsiteY1-206" fmla="*/ 202830 h 924916"/>
                <a:gd name="connsiteX2-207" fmla="*/ 12217400 w 12217400"/>
                <a:gd name="connsiteY2-208" fmla="*/ 321120 h 924916"/>
                <a:gd name="connsiteX3-209" fmla="*/ 12192000 w 12217400"/>
                <a:gd name="connsiteY3-210" fmla="*/ 924916 h 924916"/>
                <a:gd name="connsiteX4-211" fmla="*/ 0 w 12217400"/>
                <a:gd name="connsiteY4-212" fmla="*/ 924916 h 924916"/>
                <a:gd name="connsiteX5-213" fmla="*/ 0 w 12217400"/>
                <a:gd name="connsiteY5-214" fmla="*/ 232220 h 924916"/>
                <a:gd name="connsiteX0-215" fmla="*/ 0 w 12217400"/>
                <a:gd name="connsiteY0-216" fmla="*/ 83980 h 776676"/>
                <a:gd name="connsiteX1-217" fmla="*/ 4477657 w 12217400"/>
                <a:gd name="connsiteY1-218" fmla="*/ 54590 h 776676"/>
                <a:gd name="connsiteX2-219" fmla="*/ 10450286 w 12217400"/>
                <a:gd name="connsiteY2-220" fmla="*/ 47333 h 776676"/>
                <a:gd name="connsiteX3-221" fmla="*/ 12217400 w 12217400"/>
                <a:gd name="connsiteY3-222" fmla="*/ 172880 h 776676"/>
                <a:gd name="connsiteX4-223" fmla="*/ 12192000 w 12217400"/>
                <a:gd name="connsiteY4-224" fmla="*/ 776676 h 776676"/>
                <a:gd name="connsiteX5-225" fmla="*/ 0 w 12217400"/>
                <a:gd name="connsiteY5-226" fmla="*/ 776676 h 776676"/>
                <a:gd name="connsiteX6-227" fmla="*/ 0 w 12217400"/>
                <a:gd name="connsiteY6-228" fmla="*/ 83980 h 776676"/>
                <a:gd name="connsiteX0-229" fmla="*/ 0 w 12217400"/>
                <a:gd name="connsiteY0-230" fmla="*/ 83980 h 776676"/>
                <a:gd name="connsiteX1-231" fmla="*/ 4477657 w 12217400"/>
                <a:gd name="connsiteY1-232" fmla="*/ 54590 h 776676"/>
                <a:gd name="connsiteX2-233" fmla="*/ 10450286 w 12217400"/>
                <a:gd name="connsiteY2-234" fmla="*/ 47333 h 776676"/>
                <a:gd name="connsiteX3-235" fmla="*/ 12217400 w 12217400"/>
                <a:gd name="connsiteY3-236" fmla="*/ 172880 h 776676"/>
                <a:gd name="connsiteX4-237" fmla="*/ 12192000 w 12217400"/>
                <a:gd name="connsiteY4-238" fmla="*/ 776676 h 776676"/>
                <a:gd name="connsiteX5-239" fmla="*/ 0 w 12217400"/>
                <a:gd name="connsiteY5-240" fmla="*/ 776676 h 776676"/>
                <a:gd name="connsiteX6-241" fmla="*/ 0 w 12217400"/>
                <a:gd name="connsiteY6-242" fmla="*/ 83980 h 776676"/>
                <a:gd name="connsiteX0-243" fmla="*/ 0 w 12217400"/>
                <a:gd name="connsiteY0-244" fmla="*/ 145066 h 837762"/>
                <a:gd name="connsiteX1-245" fmla="*/ 4477657 w 12217400"/>
                <a:gd name="connsiteY1-246" fmla="*/ 115676 h 837762"/>
                <a:gd name="connsiteX2-247" fmla="*/ 10450286 w 12217400"/>
                <a:gd name="connsiteY2-248" fmla="*/ 108419 h 837762"/>
                <a:gd name="connsiteX3-249" fmla="*/ 12217400 w 12217400"/>
                <a:gd name="connsiteY3-250" fmla="*/ 233966 h 837762"/>
                <a:gd name="connsiteX4-251" fmla="*/ 12192000 w 12217400"/>
                <a:gd name="connsiteY4-252" fmla="*/ 837762 h 837762"/>
                <a:gd name="connsiteX5-253" fmla="*/ 0 w 12217400"/>
                <a:gd name="connsiteY5-254" fmla="*/ 837762 h 837762"/>
                <a:gd name="connsiteX6-255" fmla="*/ 0 w 12217400"/>
                <a:gd name="connsiteY6-256" fmla="*/ 145066 h 837762"/>
                <a:gd name="connsiteX0-257" fmla="*/ 0 w 12217400"/>
                <a:gd name="connsiteY0-258" fmla="*/ 94704 h 787400"/>
                <a:gd name="connsiteX1-259" fmla="*/ 4477657 w 12217400"/>
                <a:gd name="connsiteY1-260" fmla="*/ 65314 h 787400"/>
                <a:gd name="connsiteX2-261" fmla="*/ 10377715 w 12217400"/>
                <a:gd name="connsiteY2-262" fmla="*/ 0 h 787400"/>
                <a:gd name="connsiteX3-263" fmla="*/ 12217400 w 12217400"/>
                <a:gd name="connsiteY3-264" fmla="*/ 183604 h 787400"/>
                <a:gd name="connsiteX4-265" fmla="*/ 12192000 w 12217400"/>
                <a:gd name="connsiteY4-266" fmla="*/ 787400 h 787400"/>
                <a:gd name="connsiteX5-267" fmla="*/ 0 w 12217400"/>
                <a:gd name="connsiteY5-268" fmla="*/ 787400 h 787400"/>
                <a:gd name="connsiteX6-269" fmla="*/ 0 w 12217400"/>
                <a:gd name="connsiteY6-270" fmla="*/ 94704 h 787400"/>
                <a:gd name="connsiteX0-271" fmla="*/ 0 w 12217400"/>
                <a:gd name="connsiteY0-272" fmla="*/ 111266 h 803962"/>
                <a:gd name="connsiteX1-273" fmla="*/ 4477657 w 12217400"/>
                <a:gd name="connsiteY1-274" fmla="*/ 81876 h 803962"/>
                <a:gd name="connsiteX2-275" fmla="*/ 10377715 w 12217400"/>
                <a:gd name="connsiteY2-276" fmla="*/ 16562 h 803962"/>
                <a:gd name="connsiteX3-277" fmla="*/ 12217400 w 12217400"/>
                <a:gd name="connsiteY3-278" fmla="*/ 200166 h 803962"/>
                <a:gd name="connsiteX4-279" fmla="*/ 12192000 w 12217400"/>
                <a:gd name="connsiteY4-280" fmla="*/ 803962 h 803962"/>
                <a:gd name="connsiteX5-281" fmla="*/ 0 w 12217400"/>
                <a:gd name="connsiteY5-282" fmla="*/ 803962 h 803962"/>
                <a:gd name="connsiteX6-283" fmla="*/ 0 w 12217400"/>
                <a:gd name="connsiteY6-284" fmla="*/ 111266 h 803962"/>
                <a:gd name="connsiteX0-285" fmla="*/ 0 w 12217400"/>
                <a:gd name="connsiteY0-286" fmla="*/ 111266 h 803962"/>
                <a:gd name="connsiteX1-287" fmla="*/ 4477657 w 12217400"/>
                <a:gd name="connsiteY1-288" fmla="*/ 81876 h 803962"/>
                <a:gd name="connsiteX2-289" fmla="*/ 10377715 w 12217400"/>
                <a:gd name="connsiteY2-290" fmla="*/ 16562 h 803962"/>
                <a:gd name="connsiteX3-291" fmla="*/ 12217400 w 12217400"/>
                <a:gd name="connsiteY3-292" fmla="*/ 200166 h 803962"/>
                <a:gd name="connsiteX4-293" fmla="*/ 12192000 w 12217400"/>
                <a:gd name="connsiteY4-294" fmla="*/ 803962 h 803962"/>
                <a:gd name="connsiteX5-295" fmla="*/ 0 w 12217400"/>
                <a:gd name="connsiteY5-296" fmla="*/ 803962 h 803962"/>
                <a:gd name="connsiteX6-297" fmla="*/ 0 w 12217400"/>
                <a:gd name="connsiteY6-298" fmla="*/ 111266 h 803962"/>
                <a:gd name="connsiteX0-299" fmla="*/ 0 w 12217400"/>
                <a:gd name="connsiteY0-300" fmla="*/ 111266 h 803962"/>
                <a:gd name="connsiteX1-301" fmla="*/ 4477657 w 12217400"/>
                <a:gd name="connsiteY1-302" fmla="*/ 81876 h 803962"/>
                <a:gd name="connsiteX2-303" fmla="*/ 10377715 w 12217400"/>
                <a:gd name="connsiteY2-304" fmla="*/ 16562 h 803962"/>
                <a:gd name="connsiteX3-305" fmla="*/ 12217400 w 12217400"/>
                <a:gd name="connsiteY3-306" fmla="*/ 200166 h 803962"/>
                <a:gd name="connsiteX4-307" fmla="*/ 12192000 w 12217400"/>
                <a:gd name="connsiteY4-308" fmla="*/ 803962 h 803962"/>
                <a:gd name="connsiteX5-309" fmla="*/ 0 w 12217400"/>
                <a:gd name="connsiteY5-310" fmla="*/ 803962 h 803962"/>
                <a:gd name="connsiteX6-311" fmla="*/ 0 w 12217400"/>
                <a:gd name="connsiteY6-312" fmla="*/ 111266 h 803962"/>
                <a:gd name="connsiteX0-313" fmla="*/ 0 w 12217400"/>
                <a:gd name="connsiteY0-314" fmla="*/ 111266 h 803962"/>
                <a:gd name="connsiteX1-315" fmla="*/ 4477657 w 12217400"/>
                <a:gd name="connsiteY1-316" fmla="*/ 81876 h 803962"/>
                <a:gd name="connsiteX2-317" fmla="*/ 10377715 w 12217400"/>
                <a:gd name="connsiteY2-318" fmla="*/ 16562 h 803962"/>
                <a:gd name="connsiteX3-319" fmla="*/ 12217400 w 12217400"/>
                <a:gd name="connsiteY3-320" fmla="*/ 200166 h 803962"/>
                <a:gd name="connsiteX4-321" fmla="*/ 12192000 w 12217400"/>
                <a:gd name="connsiteY4-322" fmla="*/ 803962 h 803962"/>
                <a:gd name="connsiteX5-323" fmla="*/ 0 w 12217400"/>
                <a:gd name="connsiteY5-324" fmla="*/ 803962 h 803962"/>
                <a:gd name="connsiteX6-325" fmla="*/ 0 w 12217400"/>
                <a:gd name="connsiteY6-326" fmla="*/ 111266 h 803962"/>
                <a:gd name="connsiteX0-327" fmla="*/ 0 w 12217400"/>
                <a:gd name="connsiteY0-328" fmla="*/ 111266 h 803962"/>
                <a:gd name="connsiteX1-329" fmla="*/ 4477657 w 12217400"/>
                <a:gd name="connsiteY1-330" fmla="*/ 81876 h 803962"/>
                <a:gd name="connsiteX2-331" fmla="*/ 10377715 w 12217400"/>
                <a:gd name="connsiteY2-332" fmla="*/ 16562 h 803962"/>
                <a:gd name="connsiteX3-333" fmla="*/ 12217400 w 12217400"/>
                <a:gd name="connsiteY3-334" fmla="*/ 200166 h 803962"/>
                <a:gd name="connsiteX4-335" fmla="*/ 12192000 w 12217400"/>
                <a:gd name="connsiteY4-336" fmla="*/ 803962 h 803962"/>
                <a:gd name="connsiteX5-337" fmla="*/ 0 w 12217400"/>
                <a:gd name="connsiteY5-338" fmla="*/ 803962 h 803962"/>
                <a:gd name="connsiteX6-339" fmla="*/ 0 w 12217400"/>
                <a:gd name="connsiteY6-340" fmla="*/ 111266 h 803962"/>
                <a:gd name="connsiteX0-341" fmla="*/ 0 w 12433300"/>
                <a:gd name="connsiteY0-342" fmla="*/ 111266 h 803962"/>
                <a:gd name="connsiteX1-343" fmla="*/ 4477657 w 12433300"/>
                <a:gd name="connsiteY1-344" fmla="*/ 81876 h 803962"/>
                <a:gd name="connsiteX2-345" fmla="*/ 10377715 w 12433300"/>
                <a:gd name="connsiteY2-346" fmla="*/ 16562 h 803962"/>
                <a:gd name="connsiteX3-347" fmla="*/ 12433300 w 12433300"/>
                <a:gd name="connsiteY3-348" fmla="*/ 200166 h 803962"/>
                <a:gd name="connsiteX4-349" fmla="*/ 12192000 w 12433300"/>
                <a:gd name="connsiteY4-350" fmla="*/ 803962 h 803962"/>
                <a:gd name="connsiteX5-351" fmla="*/ 0 w 12433300"/>
                <a:gd name="connsiteY5-352" fmla="*/ 803962 h 803962"/>
                <a:gd name="connsiteX6-353" fmla="*/ 0 w 12433300"/>
                <a:gd name="connsiteY6-354" fmla="*/ 111266 h 803962"/>
                <a:gd name="connsiteX0-355" fmla="*/ 0 w 12458700"/>
                <a:gd name="connsiteY0-356" fmla="*/ 250966 h 803962"/>
                <a:gd name="connsiteX1-357" fmla="*/ 4503057 w 12458700"/>
                <a:gd name="connsiteY1-358" fmla="*/ 81876 h 803962"/>
                <a:gd name="connsiteX2-359" fmla="*/ 10403115 w 12458700"/>
                <a:gd name="connsiteY2-360" fmla="*/ 16562 h 803962"/>
                <a:gd name="connsiteX3-361" fmla="*/ 12458700 w 12458700"/>
                <a:gd name="connsiteY3-362" fmla="*/ 200166 h 803962"/>
                <a:gd name="connsiteX4-363" fmla="*/ 12217400 w 12458700"/>
                <a:gd name="connsiteY4-364" fmla="*/ 803962 h 803962"/>
                <a:gd name="connsiteX5-365" fmla="*/ 25400 w 12458700"/>
                <a:gd name="connsiteY5-366" fmla="*/ 803962 h 803962"/>
                <a:gd name="connsiteX6-367" fmla="*/ 0 w 12458700"/>
                <a:gd name="connsiteY6-368" fmla="*/ 250966 h 803962"/>
                <a:gd name="connsiteX0-369" fmla="*/ 0 w 12458700"/>
                <a:gd name="connsiteY0-370" fmla="*/ 250966 h 803962"/>
                <a:gd name="connsiteX1-371" fmla="*/ 3017157 w 12458700"/>
                <a:gd name="connsiteY1-372" fmla="*/ 119976 h 803962"/>
                <a:gd name="connsiteX2-373" fmla="*/ 10403115 w 12458700"/>
                <a:gd name="connsiteY2-374" fmla="*/ 16562 h 803962"/>
                <a:gd name="connsiteX3-375" fmla="*/ 12458700 w 12458700"/>
                <a:gd name="connsiteY3-376" fmla="*/ 200166 h 803962"/>
                <a:gd name="connsiteX4-377" fmla="*/ 12217400 w 12458700"/>
                <a:gd name="connsiteY4-378" fmla="*/ 803962 h 803962"/>
                <a:gd name="connsiteX5-379" fmla="*/ 25400 w 12458700"/>
                <a:gd name="connsiteY5-380" fmla="*/ 803962 h 803962"/>
                <a:gd name="connsiteX6-381" fmla="*/ 0 w 12458700"/>
                <a:gd name="connsiteY6-382" fmla="*/ 250966 h 803962"/>
                <a:gd name="connsiteX0-383" fmla="*/ 0 w 12458700"/>
                <a:gd name="connsiteY0-384" fmla="*/ 250966 h 803962"/>
                <a:gd name="connsiteX1-385" fmla="*/ 3017157 w 12458700"/>
                <a:gd name="connsiteY1-386" fmla="*/ 119976 h 803962"/>
                <a:gd name="connsiteX2-387" fmla="*/ 10403115 w 12458700"/>
                <a:gd name="connsiteY2-388" fmla="*/ 16562 h 803962"/>
                <a:gd name="connsiteX3-389" fmla="*/ 12458700 w 12458700"/>
                <a:gd name="connsiteY3-390" fmla="*/ 200166 h 803962"/>
                <a:gd name="connsiteX4-391" fmla="*/ 12217400 w 12458700"/>
                <a:gd name="connsiteY4-392" fmla="*/ 803962 h 803962"/>
                <a:gd name="connsiteX5-393" fmla="*/ 25400 w 12458700"/>
                <a:gd name="connsiteY5-394" fmla="*/ 803962 h 803962"/>
                <a:gd name="connsiteX6-395" fmla="*/ 0 w 12458700"/>
                <a:gd name="connsiteY6-396" fmla="*/ 250966 h 803962"/>
                <a:gd name="connsiteX0-397" fmla="*/ 0 w 12458700"/>
                <a:gd name="connsiteY0-398" fmla="*/ 250966 h 803962"/>
                <a:gd name="connsiteX1-399" fmla="*/ 3334657 w 12458700"/>
                <a:gd name="connsiteY1-400" fmla="*/ 119976 h 803962"/>
                <a:gd name="connsiteX2-401" fmla="*/ 10403115 w 12458700"/>
                <a:gd name="connsiteY2-402" fmla="*/ 16562 h 803962"/>
                <a:gd name="connsiteX3-403" fmla="*/ 12458700 w 12458700"/>
                <a:gd name="connsiteY3-404" fmla="*/ 200166 h 803962"/>
                <a:gd name="connsiteX4-405" fmla="*/ 12217400 w 12458700"/>
                <a:gd name="connsiteY4-406" fmla="*/ 803962 h 803962"/>
                <a:gd name="connsiteX5-407" fmla="*/ 25400 w 12458700"/>
                <a:gd name="connsiteY5-408" fmla="*/ 803962 h 803962"/>
                <a:gd name="connsiteX6-409" fmla="*/ 0 w 12458700"/>
                <a:gd name="connsiteY6-410" fmla="*/ 250966 h 803962"/>
                <a:gd name="connsiteX0-411" fmla="*/ 0 w 12458700"/>
                <a:gd name="connsiteY0-412" fmla="*/ 250966 h 803962"/>
                <a:gd name="connsiteX1-413" fmla="*/ 3334657 w 12458700"/>
                <a:gd name="connsiteY1-414" fmla="*/ 119976 h 803962"/>
                <a:gd name="connsiteX2-415" fmla="*/ 10403115 w 12458700"/>
                <a:gd name="connsiteY2-416" fmla="*/ 16562 h 803962"/>
                <a:gd name="connsiteX3-417" fmla="*/ 12458700 w 12458700"/>
                <a:gd name="connsiteY3-418" fmla="*/ 200166 h 803962"/>
                <a:gd name="connsiteX4-419" fmla="*/ 12217400 w 12458700"/>
                <a:gd name="connsiteY4-420" fmla="*/ 803962 h 803962"/>
                <a:gd name="connsiteX5-421" fmla="*/ 25400 w 12458700"/>
                <a:gd name="connsiteY5-422" fmla="*/ 803962 h 803962"/>
                <a:gd name="connsiteX6-423" fmla="*/ 0 w 12458700"/>
                <a:gd name="connsiteY6-424" fmla="*/ 250966 h 803962"/>
                <a:gd name="connsiteX0-425" fmla="*/ 0 w 12458700"/>
                <a:gd name="connsiteY0-426" fmla="*/ 250966 h 803962"/>
                <a:gd name="connsiteX1-427" fmla="*/ 3334657 w 12458700"/>
                <a:gd name="connsiteY1-428" fmla="*/ 119976 h 803962"/>
                <a:gd name="connsiteX2-429" fmla="*/ 10403115 w 12458700"/>
                <a:gd name="connsiteY2-430" fmla="*/ 16562 h 803962"/>
                <a:gd name="connsiteX3-431" fmla="*/ 12458700 w 12458700"/>
                <a:gd name="connsiteY3-432" fmla="*/ 200166 h 803962"/>
                <a:gd name="connsiteX4-433" fmla="*/ 12217400 w 12458700"/>
                <a:gd name="connsiteY4-434" fmla="*/ 803962 h 803962"/>
                <a:gd name="connsiteX5-435" fmla="*/ 25400 w 12458700"/>
                <a:gd name="connsiteY5-436" fmla="*/ 803962 h 803962"/>
                <a:gd name="connsiteX6-437" fmla="*/ 0 w 12458700"/>
                <a:gd name="connsiteY6-438" fmla="*/ 250966 h 803962"/>
                <a:gd name="connsiteX0-439" fmla="*/ 0 w 12458700"/>
                <a:gd name="connsiteY0-440" fmla="*/ 300194 h 853190"/>
                <a:gd name="connsiteX1-441" fmla="*/ 3347357 w 12458700"/>
                <a:gd name="connsiteY1-442" fmla="*/ 67604 h 853190"/>
                <a:gd name="connsiteX2-443" fmla="*/ 10403115 w 12458700"/>
                <a:gd name="connsiteY2-444" fmla="*/ 65790 h 853190"/>
                <a:gd name="connsiteX3-445" fmla="*/ 12458700 w 12458700"/>
                <a:gd name="connsiteY3-446" fmla="*/ 249394 h 853190"/>
                <a:gd name="connsiteX4-447" fmla="*/ 12217400 w 12458700"/>
                <a:gd name="connsiteY4-448" fmla="*/ 853190 h 853190"/>
                <a:gd name="connsiteX5-449" fmla="*/ 25400 w 12458700"/>
                <a:gd name="connsiteY5-450" fmla="*/ 853190 h 853190"/>
                <a:gd name="connsiteX6-451" fmla="*/ 0 w 12458700"/>
                <a:gd name="connsiteY6-452" fmla="*/ 300194 h 853190"/>
                <a:gd name="connsiteX0-453" fmla="*/ 0 w 12458700"/>
                <a:gd name="connsiteY0-454" fmla="*/ 300194 h 853190"/>
                <a:gd name="connsiteX1-455" fmla="*/ 3347357 w 12458700"/>
                <a:gd name="connsiteY1-456" fmla="*/ 67604 h 853190"/>
                <a:gd name="connsiteX2-457" fmla="*/ 10403115 w 12458700"/>
                <a:gd name="connsiteY2-458" fmla="*/ 65790 h 853190"/>
                <a:gd name="connsiteX3-459" fmla="*/ 12458700 w 12458700"/>
                <a:gd name="connsiteY3-460" fmla="*/ 249394 h 853190"/>
                <a:gd name="connsiteX4-461" fmla="*/ 12217400 w 12458700"/>
                <a:gd name="connsiteY4-462" fmla="*/ 853190 h 853190"/>
                <a:gd name="connsiteX5-463" fmla="*/ 25400 w 12458700"/>
                <a:gd name="connsiteY5-464" fmla="*/ 853190 h 853190"/>
                <a:gd name="connsiteX6-465" fmla="*/ 0 w 12458700"/>
                <a:gd name="connsiteY6-466" fmla="*/ 300194 h 853190"/>
                <a:gd name="connsiteX0-467" fmla="*/ 0 w 12458700"/>
                <a:gd name="connsiteY0-468" fmla="*/ 300194 h 853190"/>
                <a:gd name="connsiteX1-469" fmla="*/ 3347357 w 12458700"/>
                <a:gd name="connsiteY1-470" fmla="*/ 67604 h 853190"/>
                <a:gd name="connsiteX2-471" fmla="*/ 10492015 w 12458700"/>
                <a:gd name="connsiteY2-472" fmla="*/ 230890 h 853190"/>
                <a:gd name="connsiteX3-473" fmla="*/ 12458700 w 12458700"/>
                <a:gd name="connsiteY3-474" fmla="*/ 249394 h 853190"/>
                <a:gd name="connsiteX4-475" fmla="*/ 12217400 w 12458700"/>
                <a:gd name="connsiteY4-476" fmla="*/ 853190 h 853190"/>
                <a:gd name="connsiteX5-477" fmla="*/ 25400 w 12458700"/>
                <a:gd name="connsiteY5-478" fmla="*/ 853190 h 853190"/>
                <a:gd name="connsiteX6-479" fmla="*/ 0 w 12458700"/>
                <a:gd name="connsiteY6-480" fmla="*/ 300194 h 853190"/>
                <a:gd name="connsiteX0-481" fmla="*/ 0 w 12458700"/>
                <a:gd name="connsiteY0-482" fmla="*/ 300194 h 853190"/>
                <a:gd name="connsiteX1-483" fmla="*/ 3347357 w 12458700"/>
                <a:gd name="connsiteY1-484" fmla="*/ 67604 h 853190"/>
                <a:gd name="connsiteX2-485" fmla="*/ 9730015 w 12458700"/>
                <a:gd name="connsiteY2-486" fmla="*/ 370590 h 853190"/>
                <a:gd name="connsiteX3-487" fmla="*/ 12458700 w 12458700"/>
                <a:gd name="connsiteY3-488" fmla="*/ 249394 h 853190"/>
                <a:gd name="connsiteX4-489" fmla="*/ 12217400 w 12458700"/>
                <a:gd name="connsiteY4-490" fmla="*/ 853190 h 853190"/>
                <a:gd name="connsiteX5-491" fmla="*/ 25400 w 12458700"/>
                <a:gd name="connsiteY5-492" fmla="*/ 853190 h 853190"/>
                <a:gd name="connsiteX6-493" fmla="*/ 0 w 12458700"/>
                <a:gd name="connsiteY6-494" fmla="*/ 300194 h 853190"/>
                <a:gd name="connsiteX0-495" fmla="*/ 0 w 12458700"/>
                <a:gd name="connsiteY0-496" fmla="*/ 300194 h 853190"/>
                <a:gd name="connsiteX1-497" fmla="*/ 3347357 w 12458700"/>
                <a:gd name="connsiteY1-498" fmla="*/ 67604 h 853190"/>
                <a:gd name="connsiteX2-499" fmla="*/ 9730015 w 12458700"/>
                <a:gd name="connsiteY2-500" fmla="*/ 370590 h 853190"/>
                <a:gd name="connsiteX3-501" fmla="*/ 12458700 w 12458700"/>
                <a:gd name="connsiteY3-502" fmla="*/ 249394 h 853190"/>
                <a:gd name="connsiteX4-503" fmla="*/ 12217400 w 12458700"/>
                <a:gd name="connsiteY4-504" fmla="*/ 853190 h 853190"/>
                <a:gd name="connsiteX5-505" fmla="*/ 25400 w 12458700"/>
                <a:gd name="connsiteY5-506" fmla="*/ 853190 h 853190"/>
                <a:gd name="connsiteX6-507" fmla="*/ 0 w 12458700"/>
                <a:gd name="connsiteY6-508" fmla="*/ 300194 h 853190"/>
                <a:gd name="connsiteX0-509" fmla="*/ 0 w 12458700"/>
                <a:gd name="connsiteY0-510" fmla="*/ 300194 h 853190"/>
                <a:gd name="connsiteX1-511" fmla="*/ 3347357 w 12458700"/>
                <a:gd name="connsiteY1-512" fmla="*/ 67604 h 853190"/>
                <a:gd name="connsiteX2-513" fmla="*/ 9730015 w 12458700"/>
                <a:gd name="connsiteY2-514" fmla="*/ 370590 h 853190"/>
                <a:gd name="connsiteX3-515" fmla="*/ 12458700 w 12458700"/>
                <a:gd name="connsiteY3-516" fmla="*/ 249394 h 853190"/>
                <a:gd name="connsiteX4-517" fmla="*/ 12217400 w 12458700"/>
                <a:gd name="connsiteY4-518" fmla="*/ 853190 h 853190"/>
                <a:gd name="connsiteX5-519" fmla="*/ 25400 w 12458700"/>
                <a:gd name="connsiteY5-520" fmla="*/ 853190 h 853190"/>
                <a:gd name="connsiteX6-521" fmla="*/ 0 w 12458700"/>
                <a:gd name="connsiteY6-522" fmla="*/ 300194 h 853190"/>
                <a:gd name="connsiteX0-523" fmla="*/ 0 w 12458700"/>
                <a:gd name="connsiteY0-524" fmla="*/ 258557 h 811553"/>
                <a:gd name="connsiteX1-525" fmla="*/ 4083957 w 12458700"/>
                <a:gd name="connsiteY1-526" fmla="*/ 76767 h 811553"/>
                <a:gd name="connsiteX2-527" fmla="*/ 9730015 w 12458700"/>
                <a:gd name="connsiteY2-528" fmla="*/ 328953 h 811553"/>
                <a:gd name="connsiteX3-529" fmla="*/ 12458700 w 12458700"/>
                <a:gd name="connsiteY3-530" fmla="*/ 207757 h 811553"/>
                <a:gd name="connsiteX4-531" fmla="*/ 12217400 w 12458700"/>
                <a:gd name="connsiteY4-532" fmla="*/ 811553 h 811553"/>
                <a:gd name="connsiteX5-533" fmla="*/ 25400 w 12458700"/>
                <a:gd name="connsiteY5-534" fmla="*/ 811553 h 811553"/>
                <a:gd name="connsiteX6-535" fmla="*/ 0 w 12458700"/>
                <a:gd name="connsiteY6-536" fmla="*/ 258557 h 811553"/>
                <a:gd name="connsiteX0-537" fmla="*/ 0 w 12458700"/>
                <a:gd name="connsiteY0-538" fmla="*/ 238614 h 791610"/>
                <a:gd name="connsiteX1-539" fmla="*/ 4553857 w 12458700"/>
                <a:gd name="connsiteY1-540" fmla="*/ 82224 h 791610"/>
                <a:gd name="connsiteX2-541" fmla="*/ 9730015 w 12458700"/>
                <a:gd name="connsiteY2-542" fmla="*/ 309010 h 791610"/>
                <a:gd name="connsiteX3-543" fmla="*/ 12458700 w 12458700"/>
                <a:gd name="connsiteY3-544" fmla="*/ 187814 h 791610"/>
                <a:gd name="connsiteX4-545" fmla="*/ 12217400 w 12458700"/>
                <a:gd name="connsiteY4-546" fmla="*/ 791610 h 791610"/>
                <a:gd name="connsiteX5-547" fmla="*/ 25400 w 12458700"/>
                <a:gd name="connsiteY5-548" fmla="*/ 791610 h 791610"/>
                <a:gd name="connsiteX6-549" fmla="*/ 0 w 12458700"/>
                <a:gd name="connsiteY6-550" fmla="*/ 238614 h 791610"/>
                <a:gd name="connsiteX0-551" fmla="*/ 0 w 12458700"/>
                <a:gd name="connsiteY0-552" fmla="*/ 215118 h 768114"/>
                <a:gd name="connsiteX1-553" fmla="*/ 4553857 w 12458700"/>
                <a:gd name="connsiteY1-554" fmla="*/ 58728 h 768114"/>
                <a:gd name="connsiteX2-555" fmla="*/ 9730015 w 12458700"/>
                <a:gd name="connsiteY2-556" fmla="*/ 285514 h 768114"/>
                <a:gd name="connsiteX3-557" fmla="*/ 12458700 w 12458700"/>
                <a:gd name="connsiteY3-558" fmla="*/ 164318 h 768114"/>
                <a:gd name="connsiteX4-559" fmla="*/ 12217400 w 12458700"/>
                <a:gd name="connsiteY4-560" fmla="*/ 768114 h 768114"/>
                <a:gd name="connsiteX5-561" fmla="*/ 25400 w 12458700"/>
                <a:gd name="connsiteY5-562" fmla="*/ 768114 h 768114"/>
                <a:gd name="connsiteX6-563" fmla="*/ 0 w 12458700"/>
                <a:gd name="connsiteY6-564" fmla="*/ 215118 h 768114"/>
                <a:gd name="connsiteX0-565" fmla="*/ 0 w 12458700"/>
                <a:gd name="connsiteY0-566" fmla="*/ 158740 h 711736"/>
                <a:gd name="connsiteX1-567" fmla="*/ 4553857 w 12458700"/>
                <a:gd name="connsiteY1-568" fmla="*/ 2350 h 711736"/>
                <a:gd name="connsiteX2-569" fmla="*/ 9730015 w 12458700"/>
                <a:gd name="connsiteY2-570" fmla="*/ 229136 h 711736"/>
                <a:gd name="connsiteX3-571" fmla="*/ 12458700 w 12458700"/>
                <a:gd name="connsiteY3-572" fmla="*/ 107940 h 711736"/>
                <a:gd name="connsiteX4-573" fmla="*/ 12217400 w 12458700"/>
                <a:gd name="connsiteY4-574" fmla="*/ 711736 h 711736"/>
                <a:gd name="connsiteX5-575" fmla="*/ 25400 w 12458700"/>
                <a:gd name="connsiteY5-576" fmla="*/ 711736 h 711736"/>
                <a:gd name="connsiteX6-577" fmla="*/ 0 w 12458700"/>
                <a:gd name="connsiteY6-578" fmla="*/ 158740 h 711736"/>
                <a:gd name="connsiteX0-579" fmla="*/ 0 w 12458700"/>
                <a:gd name="connsiteY0-580" fmla="*/ 108896 h 661892"/>
                <a:gd name="connsiteX1-581" fmla="*/ 4490357 w 12458700"/>
                <a:gd name="connsiteY1-582" fmla="*/ 3306 h 661892"/>
                <a:gd name="connsiteX2-583" fmla="*/ 9730015 w 12458700"/>
                <a:gd name="connsiteY2-584" fmla="*/ 179292 h 661892"/>
                <a:gd name="connsiteX3-585" fmla="*/ 12458700 w 12458700"/>
                <a:gd name="connsiteY3-586" fmla="*/ 58096 h 661892"/>
                <a:gd name="connsiteX4-587" fmla="*/ 12217400 w 12458700"/>
                <a:gd name="connsiteY4-588" fmla="*/ 661892 h 661892"/>
                <a:gd name="connsiteX5-589" fmla="*/ 25400 w 12458700"/>
                <a:gd name="connsiteY5-590" fmla="*/ 661892 h 661892"/>
                <a:gd name="connsiteX6-591" fmla="*/ 0 w 12458700"/>
                <a:gd name="connsiteY6-592" fmla="*/ 108896 h 661892"/>
                <a:gd name="connsiteX0-593" fmla="*/ 0 w 12458700"/>
                <a:gd name="connsiteY0-594" fmla="*/ 160895 h 713891"/>
                <a:gd name="connsiteX1-595" fmla="*/ 4490357 w 12458700"/>
                <a:gd name="connsiteY1-596" fmla="*/ 55305 h 713891"/>
                <a:gd name="connsiteX2-597" fmla="*/ 9730015 w 12458700"/>
                <a:gd name="connsiteY2-598" fmla="*/ 231291 h 713891"/>
                <a:gd name="connsiteX3-599" fmla="*/ 12458700 w 12458700"/>
                <a:gd name="connsiteY3-600" fmla="*/ 110095 h 713891"/>
                <a:gd name="connsiteX4-601" fmla="*/ 12217400 w 12458700"/>
                <a:gd name="connsiteY4-602" fmla="*/ 713891 h 713891"/>
                <a:gd name="connsiteX5-603" fmla="*/ 25400 w 12458700"/>
                <a:gd name="connsiteY5-604" fmla="*/ 713891 h 713891"/>
                <a:gd name="connsiteX6-605" fmla="*/ 0 w 12458700"/>
                <a:gd name="connsiteY6-606" fmla="*/ 160895 h 713891"/>
                <a:gd name="connsiteX0-607" fmla="*/ 0 w 12458700"/>
                <a:gd name="connsiteY0-608" fmla="*/ 150336 h 703332"/>
                <a:gd name="connsiteX1-609" fmla="*/ 4490357 w 12458700"/>
                <a:gd name="connsiteY1-610" fmla="*/ 44746 h 703332"/>
                <a:gd name="connsiteX2-611" fmla="*/ 9730015 w 12458700"/>
                <a:gd name="connsiteY2-612" fmla="*/ 220732 h 703332"/>
                <a:gd name="connsiteX3-613" fmla="*/ 12458700 w 12458700"/>
                <a:gd name="connsiteY3-614" fmla="*/ 99536 h 703332"/>
                <a:gd name="connsiteX4-615" fmla="*/ 12217400 w 12458700"/>
                <a:gd name="connsiteY4-616" fmla="*/ 703332 h 703332"/>
                <a:gd name="connsiteX5-617" fmla="*/ 25400 w 12458700"/>
                <a:gd name="connsiteY5-618" fmla="*/ 703332 h 703332"/>
                <a:gd name="connsiteX6-619" fmla="*/ 0 w 12458700"/>
                <a:gd name="connsiteY6-620" fmla="*/ 150336 h 703332"/>
                <a:gd name="connsiteX0-621" fmla="*/ 0 w 12458700"/>
                <a:gd name="connsiteY0-622" fmla="*/ 171608 h 724604"/>
                <a:gd name="connsiteX1-623" fmla="*/ 4490357 w 12458700"/>
                <a:gd name="connsiteY1-624" fmla="*/ 66018 h 724604"/>
                <a:gd name="connsiteX2-625" fmla="*/ 9730015 w 12458700"/>
                <a:gd name="connsiteY2-626" fmla="*/ 242004 h 724604"/>
                <a:gd name="connsiteX3-627" fmla="*/ 12458700 w 12458700"/>
                <a:gd name="connsiteY3-628" fmla="*/ 120808 h 724604"/>
                <a:gd name="connsiteX4-629" fmla="*/ 12217400 w 12458700"/>
                <a:gd name="connsiteY4-630" fmla="*/ 724604 h 724604"/>
                <a:gd name="connsiteX5-631" fmla="*/ 25400 w 12458700"/>
                <a:gd name="connsiteY5-632" fmla="*/ 724604 h 724604"/>
                <a:gd name="connsiteX6-633" fmla="*/ 0 w 12458700"/>
                <a:gd name="connsiteY6-634" fmla="*/ 171608 h 724604"/>
                <a:gd name="connsiteX0-635" fmla="*/ 0 w 12458700"/>
                <a:gd name="connsiteY0-636" fmla="*/ 166236 h 719232"/>
                <a:gd name="connsiteX1-637" fmla="*/ 4490357 w 12458700"/>
                <a:gd name="connsiteY1-638" fmla="*/ 60646 h 719232"/>
                <a:gd name="connsiteX2-639" fmla="*/ 9730015 w 12458700"/>
                <a:gd name="connsiteY2-640" fmla="*/ 236632 h 719232"/>
                <a:gd name="connsiteX3-641" fmla="*/ 12458700 w 12458700"/>
                <a:gd name="connsiteY3-642" fmla="*/ 115436 h 719232"/>
                <a:gd name="connsiteX4-643" fmla="*/ 12217400 w 12458700"/>
                <a:gd name="connsiteY4-644" fmla="*/ 719232 h 719232"/>
                <a:gd name="connsiteX5-645" fmla="*/ 25400 w 12458700"/>
                <a:gd name="connsiteY5-646" fmla="*/ 719232 h 719232"/>
                <a:gd name="connsiteX6-647" fmla="*/ 0 w 12458700"/>
                <a:gd name="connsiteY6-648" fmla="*/ 166236 h 719232"/>
                <a:gd name="connsiteX0-649" fmla="*/ 0 w 12458700"/>
                <a:gd name="connsiteY0-650" fmla="*/ 166236 h 719232"/>
                <a:gd name="connsiteX1-651" fmla="*/ 4490357 w 12458700"/>
                <a:gd name="connsiteY1-652" fmla="*/ 60646 h 719232"/>
                <a:gd name="connsiteX2-653" fmla="*/ 9730015 w 12458700"/>
                <a:gd name="connsiteY2-654" fmla="*/ 236632 h 719232"/>
                <a:gd name="connsiteX3-655" fmla="*/ 12458700 w 12458700"/>
                <a:gd name="connsiteY3-656" fmla="*/ 115436 h 719232"/>
                <a:gd name="connsiteX4-657" fmla="*/ 12217400 w 12458700"/>
                <a:gd name="connsiteY4-658" fmla="*/ 719232 h 719232"/>
                <a:gd name="connsiteX5-659" fmla="*/ 25400 w 12458700"/>
                <a:gd name="connsiteY5-660" fmla="*/ 719232 h 719232"/>
                <a:gd name="connsiteX6-661" fmla="*/ 0 w 12458700"/>
                <a:gd name="connsiteY6-662" fmla="*/ 166236 h 719232"/>
                <a:gd name="connsiteX0-663" fmla="*/ 0 w 12458700"/>
                <a:gd name="connsiteY0-664" fmla="*/ 139602 h 692598"/>
                <a:gd name="connsiteX1-665" fmla="*/ 4490357 w 12458700"/>
                <a:gd name="connsiteY1-666" fmla="*/ 34012 h 692598"/>
                <a:gd name="connsiteX2-667" fmla="*/ 9730015 w 12458700"/>
                <a:gd name="connsiteY2-668" fmla="*/ 209998 h 692598"/>
                <a:gd name="connsiteX3-669" fmla="*/ 12458700 w 12458700"/>
                <a:gd name="connsiteY3-670" fmla="*/ 88802 h 692598"/>
                <a:gd name="connsiteX4-671" fmla="*/ 12217400 w 12458700"/>
                <a:gd name="connsiteY4-672" fmla="*/ 692598 h 692598"/>
                <a:gd name="connsiteX5-673" fmla="*/ 25400 w 12458700"/>
                <a:gd name="connsiteY5-674" fmla="*/ 692598 h 692598"/>
                <a:gd name="connsiteX6-675" fmla="*/ 0 w 12458700"/>
                <a:gd name="connsiteY6-676" fmla="*/ 139602 h 692598"/>
                <a:gd name="connsiteX0-677" fmla="*/ 0 w 12446000"/>
                <a:gd name="connsiteY0-678" fmla="*/ 0 h 3435896"/>
                <a:gd name="connsiteX1-679" fmla="*/ 4477657 w 12446000"/>
                <a:gd name="connsiteY1-680" fmla="*/ 2777310 h 3435896"/>
                <a:gd name="connsiteX2-681" fmla="*/ 9717315 w 12446000"/>
                <a:gd name="connsiteY2-682" fmla="*/ 2953296 h 3435896"/>
                <a:gd name="connsiteX3-683" fmla="*/ 12446000 w 12446000"/>
                <a:gd name="connsiteY3-684" fmla="*/ 2832100 h 3435896"/>
                <a:gd name="connsiteX4-685" fmla="*/ 12204700 w 12446000"/>
                <a:gd name="connsiteY4-686" fmla="*/ 3435896 h 3435896"/>
                <a:gd name="connsiteX5-687" fmla="*/ 12700 w 12446000"/>
                <a:gd name="connsiteY5-688" fmla="*/ 3435896 h 3435896"/>
                <a:gd name="connsiteX6-689" fmla="*/ 0 w 12446000"/>
                <a:gd name="connsiteY6-690" fmla="*/ 0 h 3435896"/>
                <a:gd name="connsiteX0-691" fmla="*/ 0 w 12446000"/>
                <a:gd name="connsiteY0-692" fmla="*/ 0 h 3435896"/>
                <a:gd name="connsiteX1-693" fmla="*/ 4757057 w 12446000"/>
                <a:gd name="connsiteY1-694" fmla="*/ 2612210 h 3435896"/>
                <a:gd name="connsiteX2-695" fmla="*/ 9717315 w 12446000"/>
                <a:gd name="connsiteY2-696" fmla="*/ 2953296 h 3435896"/>
                <a:gd name="connsiteX3-697" fmla="*/ 12446000 w 12446000"/>
                <a:gd name="connsiteY3-698" fmla="*/ 2832100 h 3435896"/>
                <a:gd name="connsiteX4-699" fmla="*/ 12204700 w 12446000"/>
                <a:gd name="connsiteY4-700" fmla="*/ 3435896 h 3435896"/>
                <a:gd name="connsiteX5-701" fmla="*/ 12700 w 12446000"/>
                <a:gd name="connsiteY5-702" fmla="*/ 3435896 h 3435896"/>
                <a:gd name="connsiteX6-703" fmla="*/ 0 w 12446000"/>
                <a:gd name="connsiteY6-704" fmla="*/ 0 h 3435896"/>
                <a:gd name="connsiteX0-705" fmla="*/ 0 w 12446000"/>
                <a:gd name="connsiteY0-706" fmla="*/ 0 h 3435896"/>
                <a:gd name="connsiteX1-707" fmla="*/ 4757057 w 12446000"/>
                <a:gd name="connsiteY1-708" fmla="*/ 2612210 h 3435896"/>
                <a:gd name="connsiteX2-709" fmla="*/ 9717315 w 12446000"/>
                <a:gd name="connsiteY2-710" fmla="*/ 2953296 h 3435896"/>
                <a:gd name="connsiteX3-711" fmla="*/ 12446000 w 12446000"/>
                <a:gd name="connsiteY3-712" fmla="*/ 2832100 h 3435896"/>
                <a:gd name="connsiteX4-713" fmla="*/ 12204700 w 12446000"/>
                <a:gd name="connsiteY4-714" fmla="*/ 3435896 h 3435896"/>
                <a:gd name="connsiteX5-715" fmla="*/ 12700 w 12446000"/>
                <a:gd name="connsiteY5-716" fmla="*/ 3435896 h 3435896"/>
                <a:gd name="connsiteX6-717" fmla="*/ 0 w 12446000"/>
                <a:gd name="connsiteY6-718" fmla="*/ 0 h 3435896"/>
                <a:gd name="connsiteX0-719" fmla="*/ 0 w 12446000"/>
                <a:gd name="connsiteY0-720" fmla="*/ 0 h 3435896"/>
                <a:gd name="connsiteX1-721" fmla="*/ 4655457 w 12446000"/>
                <a:gd name="connsiteY1-722" fmla="*/ 2751910 h 3435896"/>
                <a:gd name="connsiteX2-723" fmla="*/ 9717315 w 12446000"/>
                <a:gd name="connsiteY2-724" fmla="*/ 2953296 h 3435896"/>
                <a:gd name="connsiteX3-725" fmla="*/ 12446000 w 12446000"/>
                <a:gd name="connsiteY3-726" fmla="*/ 2832100 h 3435896"/>
                <a:gd name="connsiteX4-727" fmla="*/ 12204700 w 12446000"/>
                <a:gd name="connsiteY4-728" fmla="*/ 3435896 h 3435896"/>
                <a:gd name="connsiteX5-729" fmla="*/ 12700 w 12446000"/>
                <a:gd name="connsiteY5-730" fmla="*/ 3435896 h 3435896"/>
                <a:gd name="connsiteX6-731" fmla="*/ 0 w 12446000"/>
                <a:gd name="connsiteY6-732" fmla="*/ 0 h 3435896"/>
                <a:gd name="connsiteX0-733" fmla="*/ 0 w 12446000"/>
                <a:gd name="connsiteY0-734" fmla="*/ 0 h 3435896"/>
                <a:gd name="connsiteX1-735" fmla="*/ 4655457 w 12446000"/>
                <a:gd name="connsiteY1-736" fmla="*/ 2751910 h 3435896"/>
                <a:gd name="connsiteX2-737" fmla="*/ 9717315 w 12446000"/>
                <a:gd name="connsiteY2-738" fmla="*/ 2953296 h 3435896"/>
                <a:gd name="connsiteX3-739" fmla="*/ 12446000 w 12446000"/>
                <a:gd name="connsiteY3-740" fmla="*/ 2832100 h 3435896"/>
                <a:gd name="connsiteX4-741" fmla="*/ 12204700 w 12446000"/>
                <a:gd name="connsiteY4-742" fmla="*/ 3435896 h 3435896"/>
                <a:gd name="connsiteX5-743" fmla="*/ 12700 w 12446000"/>
                <a:gd name="connsiteY5-744" fmla="*/ 3435896 h 3435896"/>
                <a:gd name="connsiteX6-745" fmla="*/ 0 w 12446000"/>
                <a:gd name="connsiteY6-746" fmla="*/ 0 h 3435896"/>
                <a:gd name="connsiteX0-747" fmla="*/ 0 w 12446000"/>
                <a:gd name="connsiteY0-748" fmla="*/ 3619 h 3439515"/>
                <a:gd name="connsiteX1-749" fmla="*/ 4655457 w 12446000"/>
                <a:gd name="connsiteY1-750" fmla="*/ 2755529 h 3439515"/>
                <a:gd name="connsiteX2-751" fmla="*/ 9717315 w 12446000"/>
                <a:gd name="connsiteY2-752" fmla="*/ 2956915 h 3439515"/>
                <a:gd name="connsiteX3-753" fmla="*/ 12446000 w 12446000"/>
                <a:gd name="connsiteY3-754" fmla="*/ 2835719 h 3439515"/>
                <a:gd name="connsiteX4-755" fmla="*/ 12204700 w 12446000"/>
                <a:gd name="connsiteY4-756" fmla="*/ 3439515 h 3439515"/>
                <a:gd name="connsiteX5-757" fmla="*/ 12700 w 12446000"/>
                <a:gd name="connsiteY5-758" fmla="*/ 3439515 h 3439515"/>
                <a:gd name="connsiteX6-759" fmla="*/ 0 w 12446000"/>
                <a:gd name="connsiteY6-760" fmla="*/ 3619 h 3439515"/>
                <a:gd name="connsiteX0-761" fmla="*/ 0 w 12446000"/>
                <a:gd name="connsiteY0-762" fmla="*/ 3688 h 3439584"/>
                <a:gd name="connsiteX1-763" fmla="*/ 4490357 w 12446000"/>
                <a:gd name="connsiteY1-764" fmla="*/ 2704798 h 3439584"/>
                <a:gd name="connsiteX2-765" fmla="*/ 9717315 w 12446000"/>
                <a:gd name="connsiteY2-766" fmla="*/ 2956984 h 3439584"/>
                <a:gd name="connsiteX3-767" fmla="*/ 12446000 w 12446000"/>
                <a:gd name="connsiteY3-768" fmla="*/ 2835788 h 3439584"/>
                <a:gd name="connsiteX4-769" fmla="*/ 12204700 w 12446000"/>
                <a:gd name="connsiteY4-770" fmla="*/ 3439584 h 3439584"/>
                <a:gd name="connsiteX5-771" fmla="*/ 12700 w 12446000"/>
                <a:gd name="connsiteY5-772" fmla="*/ 3439584 h 3439584"/>
                <a:gd name="connsiteX6-773" fmla="*/ 0 w 12446000"/>
                <a:gd name="connsiteY6-774" fmla="*/ 3688 h 3439584"/>
                <a:gd name="connsiteX0-775" fmla="*/ 0 w 12446000"/>
                <a:gd name="connsiteY0-776" fmla="*/ 4637 h 3440533"/>
                <a:gd name="connsiteX1-777" fmla="*/ 4490357 w 12446000"/>
                <a:gd name="connsiteY1-778" fmla="*/ 2705747 h 3440533"/>
                <a:gd name="connsiteX2-779" fmla="*/ 9717315 w 12446000"/>
                <a:gd name="connsiteY2-780" fmla="*/ 2957933 h 3440533"/>
                <a:gd name="connsiteX3-781" fmla="*/ 12446000 w 12446000"/>
                <a:gd name="connsiteY3-782" fmla="*/ 2836737 h 3440533"/>
                <a:gd name="connsiteX4-783" fmla="*/ 12204700 w 12446000"/>
                <a:gd name="connsiteY4-784" fmla="*/ 3440533 h 3440533"/>
                <a:gd name="connsiteX5-785" fmla="*/ 12700 w 12446000"/>
                <a:gd name="connsiteY5-786" fmla="*/ 3440533 h 3440533"/>
                <a:gd name="connsiteX6-787" fmla="*/ 0 w 12446000"/>
                <a:gd name="connsiteY6-788" fmla="*/ 4637 h 3440533"/>
                <a:gd name="connsiteX0-789" fmla="*/ 0 w 12446000"/>
                <a:gd name="connsiteY0-790" fmla="*/ 5064 h 3440960"/>
                <a:gd name="connsiteX1-791" fmla="*/ 4452257 w 12446000"/>
                <a:gd name="connsiteY1-792" fmla="*/ 2528374 h 3440960"/>
                <a:gd name="connsiteX2-793" fmla="*/ 9717315 w 12446000"/>
                <a:gd name="connsiteY2-794" fmla="*/ 2958360 h 3440960"/>
                <a:gd name="connsiteX3-795" fmla="*/ 12446000 w 12446000"/>
                <a:gd name="connsiteY3-796" fmla="*/ 2837164 h 3440960"/>
                <a:gd name="connsiteX4-797" fmla="*/ 12204700 w 12446000"/>
                <a:gd name="connsiteY4-798" fmla="*/ 3440960 h 3440960"/>
                <a:gd name="connsiteX5-799" fmla="*/ 12700 w 12446000"/>
                <a:gd name="connsiteY5-800" fmla="*/ 3440960 h 3440960"/>
                <a:gd name="connsiteX6-801" fmla="*/ 0 w 12446000"/>
                <a:gd name="connsiteY6-802" fmla="*/ 5064 h 3440960"/>
                <a:gd name="connsiteX0-803" fmla="*/ 0 w 12446000"/>
                <a:gd name="connsiteY0-804" fmla="*/ 4533 h 3440429"/>
                <a:gd name="connsiteX1-805" fmla="*/ 4452257 w 12446000"/>
                <a:gd name="connsiteY1-806" fmla="*/ 2527843 h 3440429"/>
                <a:gd name="connsiteX2-807" fmla="*/ 9717315 w 12446000"/>
                <a:gd name="connsiteY2-808" fmla="*/ 2957829 h 3440429"/>
                <a:gd name="connsiteX3-809" fmla="*/ 12446000 w 12446000"/>
                <a:gd name="connsiteY3-810" fmla="*/ 2836633 h 3440429"/>
                <a:gd name="connsiteX4-811" fmla="*/ 12204700 w 12446000"/>
                <a:gd name="connsiteY4-812" fmla="*/ 3440429 h 3440429"/>
                <a:gd name="connsiteX5-813" fmla="*/ 12700 w 12446000"/>
                <a:gd name="connsiteY5-814" fmla="*/ 3440429 h 3440429"/>
                <a:gd name="connsiteX6-815" fmla="*/ 0 w 12446000"/>
                <a:gd name="connsiteY6-816" fmla="*/ 4533 h 3440429"/>
                <a:gd name="connsiteX0-817" fmla="*/ 0 w 12446000"/>
                <a:gd name="connsiteY0-818" fmla="*/ 0 h 3435896"/>
                <a:gd name="connsiteX1-819" fmla="*/ 4452257 w 12446000"/>
                <a:gd name="connsiteY1-820" fmla="*/ 2523310 h 3435896"/>
                <a:gd name="connsiteX2-821" fmla="*/ 9717315 w 12446000"/>
                <a:gd name="connsiteY2-822" fmla="*/ 2953296 h 3435896"/>
                <a:gd name="connsiteX3-823" fmla="*/ 12446000 w 12446000"/>
                <a:gd name="connsiteY3-824" fmla="*/ 2832100 h 3435896"/>
                <a:gd name="connsiteX4-825" fmla="*/ 12204700 w 12446000"/>
                <a:gd name="connsiteY4-826" fmla="*/ 3435896 h 3435896"/>
                <a:gd name="connsiteX5-827" fmla="*/ 12700 w 12446000"/>
                <a:gd name="connsiteY5-828" fmla="*/ 3435896 h 3435896"/>
                <a:gd name="connsiteX6-829" fmla="*/ 0 w 12446000"/>
                <a:gd name="connsiteY6-830" fmla="*/ 0 h 3435896"/>
                <a:gd name="connsiteX0-831" fmla="*/ 0 w 12446000"/>
                <a:gd name="connsiteY0-832" fmla="*/ 0 h 2915196"/>
                <a:gd name="connsiteX1-833" fmla="*/ 4452257 w 12446000"/>
                <a:gd name="connsiteY1-834" fmla="*/ 2002610 h 2915196"/>
                <a:gd name="connsiteX2-835" fmla="*/ 9717315 w 12446000"/>
                <a:gd name="connsiteY2-836" fmla="*/ 2432596 h 2915196"/>
                <a:gd name="connsiteX3-837" fmla="*/ 12446000 w 12446000"/>
                <a:gd name="connsiteY3-838" fmla="*/ 2311400 h 2915196"/>
                <a:gd name="connsiteX4-839" fmla="*/ 12204700 w 12446000"/>
                <a:gd name="connsiteY4-840" fmla="*/ 2915196 h 2915196"/>
                <a:gd name="connsiteX5-841" fmla="*/ 12700 w 12446000"/>
                <a:gd name="connsiteY5-842" fmla="*/ 2915196 h 2915196"/>
                <a:gd name="connsiteX6-843" fmla="*/ 0 w 12446000"/>
                <a:gd name="connsiteY6-844" fmla="*/ 0 h 2915196"/>
                <a:gd name="connsiteX0-845" fmla="*/ 0 w 12446000"/>
                <a:gd name="connsiteY0-846" fmla="*/ 0 h 2915196"/>
                <a:gd name="connsiteX1-847" fmla="*/ 4452257 w 12446000"/>
                <a:gd name="connsiteY1-848" fmla="*/ 2002610 h 2915196"/>
                <a:gd name="connsiteX2-849" fmla="*/ 9717315 w 12446000"/>
                <a:gd name="connsiteY2-850" fmla="*/ 2432596 h 2915196"/>
                <a:gd name="connsiteX3-851" fmla="*/ 12446000 w 12446000"/>
                <a:gd name="connsiteY3-852" fmla="*/ 2311400 h 2915196"/>
                <a:gd name="connsiteX4-853" fmla="*/ 12204700 w 12446000"/>
                <a:gd name="connsiteY4-854" fmla="*/ 2915196 h 2915196"/>
                <a:gd name="connsiteX5-855" fmla="*/ 12700 w 12446000"/>
                <a:gd name="connsiteY5-856" fmla="*/ 2915196 h 2915196"/>
                <a:gd name="connsiteX6-857" fmla="*/ 0 w 12446000"/>
                <a:gd name="connsiteY6-858" fmla="*/ 0 h 2915196"/>
                <a:gd name="connsiteX0-859" fmla="*/ 0 w 12446000"/>
                <a:gd name="connsiteY0-860" fmla="*/ 0 h 2915196"/>
                <a:gd name="connsiteX1-861" fmla="*/ 4630057 w 12446000"/>
                <a:gd name="connsiteY1-862" fmla="*/ 1951810 h 2915196"/>
                <a:gd name="connsiteX2-863" fmla="*/ 9717315 w 12446000"/>
                <a:gd name="connsiteY2-864" fmla="*/ 2432596 h 2915196"/>
                <a:gd name="connsiteX3-865" fmla="*/ 12446000 w 12446000"/>
                <a:gd name="connsiteY3-866" fmla="*/ 2311400 h 2915196"/>
                <a:gd name="connsiteX4-867" fmla="*/ 12204700 w 12446000"/>
                <a:gd name="connsiteY4-868" fmla="*/ 2915196 h 2915196"/>
                <a:gd name="connsiteX5-869" fmla="*/ 12700 w 12446000"/>
                <a:gd name="connsiteY5-870" fmla="*/ 2915196 h 2915196"/>
                <a:gd name="connsiteX6-871" fmla="*/ 0 w 12446000"/>
                <a:gd name="connsiteY6-872" fmla="*/ 0 h 2915196"/>
                <a:gd name="connsiteX0-873" fmla="*/ 0 w 12446000"/>
                <a:gd name="connsiteY0-874" fmla="*/ 0 h 2915196"/>
                <a:gd name="connsiteX1-875" fmla="*/ 4998357 w 12446000"/>
                <a:gd name="connsiteY1-876" fmla="*/ 2028010 h 2915196"/>
                <a:gd name="connsiteX2-877" fmla="*/ 9717315 w 12446000"/>
                <a:gd name="connsiteY2-878" fmla="*/ 2432596 h 2915196"/>
                <a:gd name="connsiteX3-879" fmla="*/ 12446000 w 12446000"/>
                <a:gd name="connsiteY3-880" fmla="*/ 2311400 h 2915196"/>
                <a:gd name="connsiteX4-881" fmla="*/ 12204700 w 12446000"/>
                <a:gd name="connsiteY4-882" fmla="*/ 2915196 h 2915196"/>
                <a:gd name="connsiteX5-883" fmla="*/ 12700 w 12446000"/>
                <a:gd name="connsiteY5-884" fmla="*/ 2915196 h 2915196"/>
                <a:gd name="connsiteX6-885" fmla="*/ 0 w 12446000"/>
                <a:gd name="connsiteY6-886" fmla="*/ 0 h 2915196"/>
                <a:gd name="connsiteX0-887" fmla="*/ 2859 w 12434345"/>
                <a:gd name="connsiteY0-888" fmla="*/ 0 h 1158967"/>
                <a:gd name="connsiteX1-889" fmla="*/ 4986702 w 12434345"/>
                <a:gd name="connsiteY1-890" fmla="*/ 271781 h 1158967"/>
                <a:gd name="connsiteX2-891" fmla="*/ 9705660 w 12434345"/>
                <a:gd name="connsiteY2-892" fmla="*/ 676367 h 1158967"/>
                <a:gd name="connsiteX3-893" fmla="*/ 12434345 w 12434345"/>
                <a:gd name="connsiteY3-894" fmla="*/ 555171 h 1158967"/>
                <a:gd name="connsiteX4-895" fmla="*/ 12193045 w 12434345"/>
                <a:gd name="connsiteY4-896" fmla="*/ 1158967 h 1158967"/>
                <a:gd name="connsiteX5-897" fmla="*/ 1045 w 12434345"/>
                <a:gd name="connsiteY5-898" fmla="*/ 1158967 h 1158967"/>
                <a:gd name="connsiteX6-899" fmla="*/ 2859 w 12434345"/>
                <a:gd name="connsiteY6-900" fmla="*/ 0 h 1158967"/>
                <a:gd name="connsiteX0-901" fmla="*/ 16818 w 12433789"/>
                <a:gd name="connsiteY0-902" fmla="*/ 196389 h 890899"/>
                <a:gd name="connsiteX1-903" fmla="*/ 4986146 w 12433789"/>
                <a:gd name="connsiteY1-904" fmla="*/ 3713 h 890899"/>
                <a:gd name="connsiteX2-905" fmla="*/ 9705104 w 12433789"/>
                <a:gd name="connsiteY2-906" fmla="*/ 408299 h 890899"/>
                <a:gd name="connsiteX3-907" fmla="*/ 12433789 w 12433789"/>
                <a:gd name="connsiteY3-908" fmla="*/ 287103 h 890899"/>
                <a:gd name="connsiteX4-909" fmla="*/ 12192489 w 12433789"/>
                <a:gd name="connsiteY4-910" fmla="*/ 890899 h 890899"/>
                <a:gd name="connsiteX5-911" fmla="*/ 489 w 12433789"/>
                <a:gd name="connsiteY5-912" fmla="*/ 890899 h 890899"/>
                <a:gd name="connsiteX6-913" fmla="*/ 16818 w 12433789"/>
                <a:gd name="connsiteY6-914" fmla="*/ 196389 h 890899"/>
                <a:gd name="connsiteX0-915" fmla="*/ 46062 w 12433536"/>
                <a:gd name="connsiteY0-916" fmla="*/ 311209 h 887732"/>
                <a:gd name="connsiteX1-917" fmla="*/ 4985893 w 12433536"/>
                <a:gd name="connsiteY1-918" fmla="*/ 546 h 887732"/>
                <a:gd name="connsiteX2-919" fmla="*/ 9704851 w 12433536"/>
                <a:gd name="connsiteY2-920" fmla="*/ 405132 h 887732"/>
                <a:gd name="connsiteX3-921" fmla="*/ 12433536 w 12433536"/>
                <a:gd name="connsiteY3-922" fmla="*/ 283936 h 887732"/>
                <a:gd name="connsiteX4-923" fmla="*/ 12192236 w 12433536"/>
                <a:gd name="connsiteY4-924" fmla="*/ 887732 h 887732"/>
                <a:gd name="connsiteX5-925" fmla="*/ 236 w 12433536"/>
                <a:gd name="connsiteY5-926" fmla="*/ 887732 h 887732"/>
                <a:gd name="connsiteX6-927" fmla="*/ 46062 w 12433536"/>
                <a:gd name="connsiteY6-928" fmla="*/ 311209 h 887732"/>
                <a:gd name="connsiteX0-929" fmla="*/ 46062 w 12433536"/>
                <a:gd name="connsiteY0-930" fmla="*/ 164149 h 740672"/>
                <a:gd name="connsiteX1-931" fmla="*/ 5015390 w 12433536"/>
                <a:gd name="connsiteY1-932" fmla="*/ 970 h 740672"/>
                <a:gd name="connsiteX2-933" fmla="*/ 9704851 w 12433536"/>
                <a:gd name="connsiteY2-934" fmla="*/ 258072 h 740672"/>
                <a:gd name="connsiteX3-935" fmla="*/ 12433536 w 12433536"/>
                <a:gd name="connsiteY3-936" fmla="*/ 136876 h 740672"/>
                <a:gd name="connsiteX4-937" fmla="*/ 12192236 w 12433536"/>
                <a:gd name="connsiteY4-938" fmla="*/ 740672 h 740672"/>
                <a:gd name="connsiteX5-939" fmla="*/ 236 w 12433536"/>
                <a:gd name="connsiteY5-940" fmla="*/ 740672 h 740672"/>
                <a:gd name="connsiteX6-941" fmla="*/ 46062 w 12433536"/>
                <a:gd name="connsiteY6-942" fmla="*/ 164149 h 740672"/>
                <a:gd name="connsiteX0-943" fmla="*/ 74214 w 12433458"/>
                <a:gd name="connsiteY0-944" fmla="*/ 145640 h 741213"/>
                <a:gd name="connsiteX1-945" fmla="*/ 5015312 w 12433458"/>
                <a:gd name="connsiteY1-946" fmla="*/ 1511 h 741213"/>
                <a:gd name="connsiteX2-947" fmla="*/ 9704773 w 12433458"/>
                <a:gd name="connsiteY2-948" fmla="*/ 258613 h 741213"/>
                <a:gd name="connsiteX3-949" fmla="*/ 12433458 w 12433458"/>
                <a:gd name="connsiteY3-950" fmla="*/ 137417 h 741213"/>
                <a:gd name="connsiteX4-951" fmla="*/ 12192158 w 12433458"/>
                <a:gd name="connsiteY4-952" fmla="*/ 741213 h 741213"/>
                <a:gd name="connsiteX5-953" fmla="*/ 158 w 12433458"/>
                <a:gd name="connsiteY5-954" fmla="*/ 741213 h 741213"/>
                <a:gd name="connsiteX6-955" fmla="*/ 74214 w 12433458"/>
                <a:gd name="connsiteY6-956" fmla="*/ 145640 h 741213"/>
                <a:gd name="connsiteX0-957" fmla="*/ 74214 w 12433458"/>
                <a:gd name="connsiteY0-958" fmla="*/ 144664 h 740237"/>
                <a:gd name="connsiteX1-959" fmla="*/ 5015312 w 12433458"/>
                <a:gd name="connsiteY1-960" fmla="*/ 535 h 740237"/>
                <a:gd name="connsiteX2-961" fmla="*/ 9704773 w 12433458"/>
                <a:gd name="connsiteY2-962" fmla="*/ 257637 h 740237"/>
                <a:gd name="connsiteX3-963" fmla="*/ 12433458 w 12433458"/>
                <a:gd name="connsiteY3-964" fmla="*/ 136441 h 740237"/>
                <a:gd name="connsiteX4-965" fmla="*/ 12192158 w 12433458"/>
                <a:gd name="connsiteY4-966" fmla="*/ 740237 h 740237"/>
                <a:gd name="connsiteX5-967" fmla="*/ 158 w 12433458"/>
                <a:gd name="connsiteY5-968" fmla="*/ 740237 h 740237"/>
                <a:gd name="connsiteX6-969" fmla="*/ 74214 w 12433458"/>
                <a:gd name="connsiteY6-970" fmla="*/ 144664 h 7402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27" y="connsiteY6-228"/>
                </a:cxn>
              </a:cxnLst>
              <a:rect l="l" t="t" r="r" b="b"/>
              <a:pathLst>
                <a:path w="12433458" h="740237">
                  <a:moveTo>
                    <a:pt x="74214" y="144664"/>
                  </a:moveTo>
                  <a:cubicBezTo>
                    <a:pt x="1841503" y="468816"/>
                    <a:pt x="3410219" y="-18294"/>
                    <a:pt x="5015312" y="535"/>
                  </a:cubicBezTo>
                  <a:cubicBezTo>
                    <a:pt x="6620405" y="19364"/>
                    <a:pt x="7661283" y="394313"/>
                    <a:pt x="9704773" y="257637"/>
                  </a:cubicBezTo>
                  <a:cubicBezTo>
                    <a:pt x="11138059" y="190266"/>
                    <a:pt x="12143173" y="39074"/>
                    <a:pt x="12433458" y="136441"/>
                  </a:cubicBezTo>
                  <a:lnTo>
                    <a:pt x="12192158" y="740237"/>
                  </a:lnTo>
                  <a:lnTo>
                    <a:pt x="158" y="740237"/>
                  </a:lnTo>
                  <a:cubicBezTo>
                    <a:pt x="-4075" y="-405062"/>
                    <a:pt x="78447" y="1289963"/>
                    <a:pt x="74214" y="144664"/>
                  </a:cubicBezTo>
                  <a:close/>
                </a:path>
              </a:pathLst>
            </a:custGeom>
            <a:gradFill flip="none" rotWithShape="1">
              <a:gsLst>
                <a:gs pos="0">
                  <a:srgbClr val="2AB483"/>
                </a:gs>
                <a:gs pos="100000">
                  <a:srgbClr val="2CC98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nvGrpSpPr>
            <p:cNvPr id="50" name="组合 49"/>
            <p:cNvGrpSpPr/>
            <p:nvPr/>
          </p:nvGrpSpPr>
          <p:grpSpPr>
            <a:xfrm>
              <a:off x="10391836" y="2250916"/>
              <a:ext cx="774509" cy="634795"/>
              <a:chOff x="9629838" y="1763503"/>
              <a:chExt cx="1171636" cy="960284"/>
            </a:xfrm>
          </p:grpSpPr>
          <p:sp>
            <p:nvSpPr>
              <p:cNvPr id="51" name="椭圆 50"/>
              <p:cNvSpPr/>
              <p:nvPr/>
            </p:nvSpPr>
            <p:spPr>
              <a:xfrm rot="2332837">
                <a:off x="10031950" y="1763503"/>
                <a:ext cx="769524" cy="769525"/>
              </a:xfrm>
              <a:prstGeom prst="ellipse">
                <a:avLst/>
              </a:prstGeom>
              <a:gradFill>
                <a:gsLst>
                  <a:gs pos="0">
                    <a:srgbClr val="2CC984">
                      <a:alpha val="67000"/>
                    </a:srgbClr>
                  </a:gs>
                  <a:gs pos="100000">
                    <a:srgbClr val="2CC98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52" name="椭圆 51"/>
              <p:cNvSpPr/>
              <p:nvPr/>
            </p:nvSpPr>
            <p:spPr>
              <a:xfrm rot="19524297">
                <a:off x="9629838" y="2398252"/>
                <a:ext cx="325535" cy="325535"/>
              </a:xfrm>
              <a:prstGeom prst="ellipse">
                <a:avLst/>
              </a:prstGeom>
              <a:gradFill>
                <a:gsLst>
                  <a:gs pos="0">
                    <a:srgbClr val="2CC984">
                      <a:alpha val="67000"/>
                    </a:srgbClr>
                  </a:gs>
                  <a:gs pos="100000">
                    <a:srgbClr val="2CC98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sp>
          <p:nvSpPr>
            <p:cNvPr id="53" name="椭圆 52"/>
            <p:cNvSpPr/>
            <p:nvPr/>
          </p:nvSpPr>
          <p:spPr>
            <a:xfrm rot="19952225">
              <a:off x="1459783" y="1346524"/>
              <a:ext cx="822397" cy="822397"/>
            </a:xfrm>
            <a:prstGeom prst="ellipse">
              <a:avLst/>
            </a:prstGeom>
            <a:gradFill>
              <a:gsLst>
                <a:gs pos="0">
                  <a:srgbClr val="2CC984">
                    <a:alpha val="67000"/>
                  </a:srgbClr>
                </a:gs>
                <a:gs pos="100000">
                  <a:srgbClr val="2CC98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54" name="等腰三角形 53"/>
            <p:cNvSpPr/>
            <p:nvPr/>
          </p:nvSpPr>
          <p:spPr>
            <a:xfrm>
              <a:off x="-3264310" y="-3959652"/>
              <a:ext cx="18720620" cy="16138466"/>
            </a:xfrm>
            <a:prstGeom prst="triangle">
              <a:avLst/>
            </a:prstGeom>
            <a:noFill/>
            <a:ln w="63500">
              <a:gradFill>
                <a:gsLst>
                  <a:gs pos="11000">
                    <a:srgbClr val="2AB483">
                      <a:alpha val="72000"/>
                    </a:srgbClr>
                  </a:gs>
                  <a:gs pos="73000">
                    <a:srgbClr val="2CC984">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1"/>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7" name="矩形 26"/>
          <p:cNvSpPr/>
          <p:nvPr/>
        </p:nvSpPr>
        <p:spPr>
          <a:xfrm>
            <a:off x="0" y="-37463"/>
            <a:ext cx="12192000" cy="6858000"/>
          </a:xfrm>
          <a:prstGeom prst="rect">
            <a:avLst/>
          </a:prstGeom>
          <a:gradFill>
            <a:gsLst>
              <a:gs pos="100000">
                <a:schemeClr val="tx1">
                  <a:alpha val="0"/>
                </a:schemeClr>
              </a:gs>
              <a:gs pos="60000">
                <a:srgbClr val="000000">
                  <a:alpha val="20000"/>
                </a:srgbClr>
              </a:gs>
              <a:gs pos="0">
                <a:schemeClr val="tx1">
                  <a:alpha val="90000"/>
                </a:schemeClr>
              </a:gs>
            </a:gsLst>
            <a:lin ang="81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192401" y="1093856"/>
            <a:ext cx="5821044" cy="2138840"/>
            <a:chOff x="6192401" y="807847"/>
            <a:chExt cx="5821044" cy="2138840"/>
          </a:xfrm>
        </p:grpSpPr>
        <p:sp>
          <p:nvSpPr>
            <p:cNvPr id="4" name="文本框 3"/>
            <p:cNvSpPr txBox="1"/>
            <p:nvPr/>
          </p:nvSpPr>
          <p:spPr>
            <a:xfrm>
              <a:off x="6192401" y="807847"/>
              <a:ext cx="5821044"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地面墙壁、室内室外、多种天气、皆可使用；</a:t>
              </a:r>
              <a:endPar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endParaRPr>
            </a:p>
          </p:txBody>
        </p:sp>
        <p:sp>
          <p:nvSpPr>
            <p:cNvPr id="5" name="文本框 4"/>
            <p:cNvSpPr txBox="1"/>
            <p:nvPr/>
          </p:nvSpPr>
          <p:spPr>
            <a:xfrm>
              <a:off x="6192401" y="1250224"/>
              <a:ext cx="5821044"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教练可自定义课程，适应不同的训练者与环境；</a:t>
              </a:r>
              <a:endPar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endParaRPr>
            </a:p>
          </p:txBody>
        </p:sp>
        <p:sp>
          <p:nvSpPr>
            <p:cNvPr id="6" name="文本框 5"/>
            <p:cNvSpPr txBox="1"/>
            <p:nvPr/>
          </p:nvSpPr>
          <p:spPr>
            <a:xfrm>
              <a:off x="6192401" y="1692601"/>
              <a:ext cx="5821044"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支持课程贴纸</a:t>
              </a:r>
              <a:r>
                <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rPr>
                <a:t>+</a:t>
              </a: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课程音效，游戏</a:t>
              </a:r>
              <a:r>
                <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rPr>
                <a:t>+</a:t>
              </a: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训练，运动</a:t>
              </a:r>
              <a:r>
                <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rPr>
                <a:t>+</a:t>
              </a: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学习；</a:t>
              </a:r>
              <a:endPar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endParaRPr>
            </a:p>
          </p:txBody>
        </p:sp>
        <p:sp>
          <p:nvSpPr>
            <p:cNvPr id="7" name="文本框 6"/>
            <p:cNvSpPr txBox="1"/>
            <p:nvPr/>
          </p:nvSpPr>
          <p:spPr>
            <a:xfrm>
              <a:off x="6192401" y="2134978"/>
              <a:ext cx="5821044"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最多支持</a:t>
              </a:r>
              <a:r>
                <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rPr>
                <a:t>80</a:t>
              </a: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个灯，可单人、团体竞技训练；</a:t>
              </a:r>
              <a:endPar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endParaRPr>
            </a:p>
          </p:txBody>
        </p:sp>
        <p:sp>
          <p:nvSpPr>
            <p:cNvPr id="8" name="文本框 7"/>
            <p:cNvSpPr txBox="1"/>
            <p:nvPr/>
          </p:nvSpPr>
          <p:spPr>
            <a:xfrm>
              <a:off x="6192401" y="2577355"/>
              <a:ext cx="5821044"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dirty="0">
                  <a:solidFill>
                    <a:schemeClr val="bg1">
                      <a:lumMod val="95000"/>
                    </a:schemeClr>
                  </a:solidFill>
                  <a:latin typeface="思源黑体 CN Regular" panose="020B0500000000000000" pitchFamily="34" charset="-122"/>
                  <a:ea typeface="思源黑体 CN Regular" panose="020B0500000000000000" pitchFamily="34" charset="-122"/>
                </a:rPr>
                <a:t>数据可视化生成；</a:t>
              </a:r>
              <a:endParaRPr lang="en-US" altLang="zh-CN" dirty="0">
                <a:solidFill>
                  <a:schemeClr val="bg1">
                    <a:lumMod val="95000"/>
                  </a:schemeClr>
                </a:solidFill>
                <a:latin typeface="思源黑体 CN Regular" panose="020B0500000000000000" pitchFamily="34" charset="-122"/>
                <a:ea typeface="思源黑体 CN Regular" panose="020B0500000000000000" pitchFamily="34" charset="-122"/>
              </a:endParaRPr>
            </a:p>
          </p:txBody>
        </p:sp>
      </p:grpSp>
      <p:sp>
        <p:nvSpPr>
          <p:cNvPr id="11" name="文本占位符 10"/>
          <p:cNvSpPr>
            <a:spLocks noGrp="1"/>
          </p:cNvSpPr>
          <p:nvPr>
            <p:ph type="body" sz="quarter" idx="12"/>
          </p:nvPr>
        </p:nvSpPr>
        <p:spPr/>
        <p:txBody>
          <a:bodyPr/>
          <a:lstStyle/>
          <a:p>
            <a:r>
              <a:rPr lang="zh-CN" altLang="en-US" dirty="0">
                <a:solidFill>
                  <a:schemeClr val="bg1"/>
                </a:solidFill>
              </a:rPr>
              <a:t>便携式设计、操作简便</a:t>
            </a:r>
          </a:p>
        </p:txBody>
      </p:sp>
      <p:sp>
        <p:nvSpPr>
          <p:cNvPr id="2" name="矩形 1">
            <a:extLst>
              <a:ext uri="{FF2B5EF4-FFF2-40B4-BE49-F238E27FC236}">
                <a16:creationId xmlns:a16="http://schemas.microsoft.com/office/drawing/2014/main" id="{A848A359-D22A-4E1E-8C22-4C2DFCF4A107}"/>
              </a:ext>
            </a:extLst>
          </p:cNvPr>
          <p:cNvSpPr/>
          <p:nvPr/>
        </p:nvSpPr>
        <p:spPr>
          <a:xfrm>
            <a:off x="4431383" y="2417306"/>
            <a:ext cx="1043270" cy="1008013"/>
          </a:xfrm>
          <a:prstGeom prst="rect">
            <a:avLst/>
          </a:prstGeom>
          <a:solidFill>
            <a:srgbClr val="08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a:xfrm>
            <a:off x="492418" y="209809"/>
            <a:ext cx="8047167" cy="674238"/>
          </a:xfrm>
        </p:spPr>
        <p:txBody>
          <a:bodyPr/>
          <a:lstStyle/>
          <a:p>
            <a:r>
              <a:rPr lang="zh-CN" altLang="en-US" dirty="0"/>
              <a:t>完美驾驭各类场所</a:t>
            </a:r>
          </a:p>
        </p:txBody>
      </p:sp>
      <p:sp>
        <p:nvSpPr>
          <p:cNvPr id="33" name="矩形: 圆角 32" descr="图片包含 草, 人员, 户外, 树&#10;&#10;描述已自动生成"/>
          <p:cNvSpPr/>
          <p:nvPr/>
        </p:nvSpPr>
        <p:spPr>
          <a:xfrm>
            <a:off x="4805367" y="1191386"/>
            <a:ext cx="2581266" cy="1778492"/>
          </a:xfrm>
          <a:prstGeom prst="roundRect">
            <a:avLst>
              <a:gd name="adj" fmla="val 4452"/>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矩形: 圆角 38" descr="图片包含 地板, 室内, 墙壁, 人员&#10;&#10;描述已自动生成"/>
          <p:cNvSpPr/>
          <p:nvPr/>
        </p:nvSpPr>
        <p:spPr>
          <a:xfrm>
            <a:off x="1131334" y="1191386"/>
            <a:ext cx="2581266" cy="1778492"/>
          </a:xfrm>
          <a:prstGeom prst="roundRect">
            <a:avLst>
              <a:gd name="adj" fmla="val 5095"/>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矩形: 圆角 36" descr="图片包含 室内, 餐桌, 墙壁, 人员&#10;&#10;描述已自动生成"/>
          <p:cNvSpPr/>
          <p:nvPr/>
        </p:nvSpPr>
        <p:spPr>
          <a:xfrm>
            <a:off x="8479400" y="1191386"/>
            <a:ext cx="2581266" cy="1778492"/>
          </a:xfrm>
          <a:prstGeom prst="roundRect">
            <a:avLst>
              <a:gd name="adj" fmla="val 3809"/>
            </a:avLst>
          </a:prstGeom>
          <a:blipFill>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流程图: 离页连接符 6"/>
          <p:cNvSpPr/>
          <p:nvPr/>
        </p:nvSpPr>
        <p:spPr>
          <a:xfrm rot="16200000">
            <a:off x="1314133" y="2786914"/>
            <a:ext cx="431461" cy="1282407"/>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0000"/>
              <a:gd name="connsiteX1-3" fmla="*/ 10000 w 10000"/>
              <a:gd name="connsiteY1-4" fmla="*/ 0 h 10000"/>
              <a:gd name="connsiteX2-5" fmla="*/ 9926 w 10000"/>
              <a:gd name="connsiteY2-6" fmla="*/ 8906 h 10000"/>
              <a:gd name="connsiteX3-7" fmla="*/ 5000 w 10000"/>
              <a:gd name="connsiteY3-8" fmla="*/ 10000 h 10000"/>
              <a:gd name="connsiteX4-9" fmla="*/ 0 w 10000"/>
              <a:gd name="connsiteY4-10" fmla="*/ 8000 h 10000"/>
              <a:gd name="connsiteX5-11" fmla="*/ 0 w 10000"/>
              <a:gd name="connsiteY5-12" fmla="*/ 0 h 10000"/>
              <a:gd name="connsiteX0-13" fmla="*/ 0 w 10000"/>
              <a:gd name="connsiteY0-14" fmla="*/ 0 h 10000"/>
              <a:gd name="connsiteX1-15" fmla="*/ 10000 w 10000"/>
              <a:gd name="connsiteY1-16" fmla="*/ 0 h 10000"/>
              <a:gd name="connsiteX2-17" fmla="*/ 9926 w 10000"/>
              <a:gd name="connsiteY2-18" fmla="*/ 8906 h 10000"/>
              <a:gd name="connsiteX3-19" fmla="*/ 5000 w 10000"/>
              <a:gd name="connsiteY3-20" fmla="*/ 10000 h 10000"/>
              <a:gd name="connsiteX4-21" fmla="*/ 74 w 10000"/>
              <a:gd name="connsiteY4-22" fmla="*/ 8884 h 10000"/>
              <a:gd name="connsiteX5-23" fmla="*/ 0 w 10000"/>
              <a:gd name="connsiteY5-24" fmla="*/ 0 h 10000"/>
              <a:gd name="connsiteX0-25" fmla="*/ 0 w 10041"/>
              <a:gd name="connsiteY0-26" fmla="*/ 0 h 10000"/>
              <a:gd name="connsiteX1-27" fmla="*/ 10000 w 10041"/>
              <a:gd name="connsiteY1-28" fmla="*/ 0 h 10000"/>
              <a:gd name="connsiteX2-29" fmla="*/ 10037 w 10041"/>
              <a:gd name="connsiteY2-30" fmla="*/ 8923 h 10000"/>
              <a:gd name="connsiteX3-31" fmla="*/ 5000 w 10041"/>
              <a:gd name="connsiteY3-32" fmla="*/ 10000 h 10000"/>
              <a:gd name="connsiteX4-33" fmla="*/ 74 w 10041"/>
              <a:gd name="connsiteY4-34" fmla="*/ 8884 h 10000"/>
              <a:gd name="connsiteX5-35" fmla="*/ 0 w 10041"/>
              <a:gd name="connsiteY5-36" fmla="*/ 0 h 10000"/>
              <a:gd name="connsiteX0-37" fmla="*/ 0 w 10041"/>
              <a:gd name="connsiteY0-38" fmla="*/ 0 h 10000"/>
              <a:gd name="connsiteX1-39" fmla="*/ 10000 w 10041"/>
              <a:gd name="connsiteY1-40" fmla="*/ 0 h 10000"/>
              <a:gd name="connsiteX2-41" fmla="*/ 10037 w 10041"/>
              <a:gd name="connsiteY2-42" fmla="*/ 8923 h 10000"/>
              <a:gd name="connsiteX3-43" fmla="*/ 5000 w 10041"/>
              <a:gd name="connsiteY3-44" fmla="*/ 10000 h 10000"/>
              <a:gd name="connsiteX4-45" fmla="*/ 19 w 10041"/>
              <a:gd name="connsiteY4-46" fmla="*/ 8884 h 10000"/>
              <a:gd name="connsiteX5-47" fmla="*/ 0 w 10041"/>
              <a:gd name="connsiteY5-48" fmla="*/ 0 h 10000"/>
              <a:gd name="connsiteX0-49" fmla="*/ 0 w 10041"/>
              <a:gd name="connsiteY0-50" fmla="*/ 0 h 10000"/>
              <a:gd name="connsiteX1-51" fmla="*/ 10000 w 10041"/>
              <a:gd name="connsiteY1-52" fmla="*/ 0 h 10000"/>
              <a:gd name="connsiteX2-53" fmla="*/ 10037 w 10041"/>
              <a:gd name="connsiteY2-54" fmla="*/ 8923 h 10000"/>
              <a:gd name="connsiteX3-55" fmla="*/ 5000 w 10041"/>
              <a:gd name="connsiteY3-56" fmla="*/ 10000 h 10000"/>
              <a:gd name="connsiteX4-57" fmla="*/ 19 w 10041"/>
              <a:gd name="connsiteY4-58" fmla="*/ 8901 h 10000"/>
              <a:gd name="connsiteX5-59" fmla="*/ 0 w 10041"/>
              <a:gd name="connsiteY5-60" fmla="*/ 0 h 10000"/>
              <a:gd name="connsiteX0-61" fmla="*/ 0 w 10041"/>
              <a:gd name="connsiteY0-62" fmla="*/ 0 h 10000"/>
              <a:gd name="connsiteX1-63" fmla="*/ 10000 w 10041"/>
              <a:gd name="connsiteY1-64" fmla="*/ 0 h 10000"/>
              <a:gd name="connsiteX2-65" fmla="*/ 10037 w 10041"/>
              <a:gd name="connsiteY2-66" fmla="*/ 8923 h 10000"/>
              <a:gd name="connsiteX3-67" fmla="*/ 5000 w 10041"/>
              <a:gd name="connsiteY3-68" fmla="*/ 10000 h 10000"/>
              <a:gd name="connsiteX4-69" fmla="*/ 19 w 10041"/>
              <a:gd name="connsiteY4-70" fmla="*/ 8938 h 10000"/>
              <a:gd name="connsiteX5-71" fmla="*/ 0 w 10041"/>
              <a:gd name="connsiteY5-7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41" h="10000">
                <a:moveTo>
                  <a:pt x="0" y="0"/>
                </a:moveTo>
                <a:lnTo>
                  <a:pt x="10000" y="0"/>
                </a:lnTo>
                <a:cubicBezTo>
                  <a:pt x="9975" y="2969"/>
                  <a:pt x="10062" y="5954"/>
                  <a:pt x="10037" y="8923"/>
                </a:cubicBezTo>
                <a:lnTo>
                  <a:pt x="5000" y="10000"/>
                </a:lnTo>
                <a:lnTo>
                  <a:pt x="19" y="8938"/>
                </a:lnTo>
                <a:cubicBezTo>
                  <a:pt x="-6" y="5977"/>
                  <a:pt x="25" y="2961"/>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2" name="文本框 31"/>
          <p:cNvSpPr txBox="1"/>
          <p:nvPr/>
        </p:nvSpPr>
        <p:spPr>
          <a:xfrm>
            <a:off x="908168" y="3244334"/>
            <a:ext cx="1238813" cy="369332"/>
          </a:xfrm>
          <a:prstGeom prst="rect">
            <a:avLst/>
          </a:prstGeom>
          <a:noFill/>
        </p:spPr>
        <p:txBody>
          <a:bodyPr wrap="square" rtlCol="0">
            <a:spAutoFit/>
          </a:bodyPr>
          <a:lstStyle/>
          <a:p>
            <a:pPr algn="ctr"/>
            <a:r>
              <a:rPr lang="zh-CN" altLang="en-US" b="1" dirty="0">
                <a:solidFill>
                  <a:schemeClr val="bg1"/>
                </a:solidFill>
                <a:latin typeface="思源黑体 CN Regular" panose="020B0500000000000000" pitchFamily="34" charset="-122"/>
                <a:ea typeface="思源黑体 CN Regular" panose="020B0500000000000000" pitchFamily="34" charset="-122"/>
              </a:rPr>
              <a:t>应用场所</a:t>
            </a:r>
          </a:p>
        </p:txBody>
      </p:sp>
      <p:sp>
        <p:nvSpPr>
          <p:cNvPr id="34" name="箭头: V 形 33"/>
          <p:cNvSpPr/>
          <p:nvPr/>
        </p:nvSpPr>
        <p:spPr>
          <a:xfrm>
            <a:off x="2171065" y="3212387"/>
            <a:ext cx="278781" cy="431462"/>
          </a:xfrm>
          <a:prstGeom prst="chevron">
            <a:avLst>
              <a:gd name="adj" fmla="val 482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36" name="文本框 35"/>
          <p:cNvSpPr txBox="1"/>
          <p:nvPr/>
        </p:nvSpPr>
        <p:spPr>
          <a:xfrm>
            <a:off x="908168" y="3887933"/>
            <a:ext cx="1895709" cy="1064266"/>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专项训练突破</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足球</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滑冰</a:t>
            </a:r>
          </a:p>
        </p:txBody>
      </p:sp>
      <p:sp>
        <p:nvSpPr>
          <p:cNvPr id="38" name="文本框 37"/>
          <p:cNvSpPr txBox="1"/>
          <p:nvPr/>
        </p:nvSpPr>
        <p:spPr>
          <a:xfrm>
            <a:off x="3158688" y="3887933"/>
            <a:ext cx="1895709" cy="1027397"/>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体能运动馆</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篮球</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冰球</a:t>
            </a:r>
          </a:p>
        </p:txBody>
      </p:sp>
      <p:sp>
        <p:nvSpPr>
          <p:cNvPr id="40" name="文本框 39"/>
          <p:cNvSpPr txBox="1"/>
          <p:nvPr/>
        </p:nvSpPr>
        <p:spPr>
          <a:xfrm>
            <a:off x="910197" y="4851215"/>
            <a:ext cx="1895709" cy="1027397"/>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健身俱乐部</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儿童运动馆</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运动康复机构</a:t>
            </a:r>
          </a:p>
        </p:txBody>
      </p:sp>
      <p:sp>
        <p:nvSpPr>
          <p:cNvPr id="42" name="文本框 41"/>
          <p:cNvSpPr txBox="1"/>
          <p:nvPr/>
        </p:nvSpPr>
        <p:spPr>
          <a:xfrm>
            <a:off x="3158688" y="4851215"/>
            <a:ext cx="1895709" cy="1027397"/>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健身工作室</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培训机构</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高等院校</a:t>
            </a:r>
          </a:p>
        </p:txBody>
      </p:sp>
      <p:sp>
        <p:nvSpPr>
          <p:cNvPr id="44" name="流程图: 离页连接符 6"/>
          <p:cNvSpPr/>
          <p:nvPr/>
        </p:nvSpPr>
        <p:spPr>
          <a:xfrm rot="16200000">
            <a:off x="6521473" y="2786914"/>
            <a:ext cx="431461" cy="1282407"/>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1" fmla="*/ 0 w 10000"/>
              <a:gd name="connsiteY0-2" fmla="*/ 0 h 10000"/>
              <a:gd name="connsiteX1-3" fmla="*/ 10000 w 10000"/>
              <a:gd name="connsiteY1-4" fmla="*/ 0 h 10000"/>
              <a:gd name="connsiteX2-5" fmla="*/ 9926 w 10000"/>
              <a:gd name="connsiteY2-6" fmla="*/ 8906 h 10000"/>
              <a:gd name="connsiteX3-7" fmla="*/ 5000 w 10000"/>
              <a:gd name="connsiteY3-8" fmla="*/ 10000 h 10000"/>
              <a:gd name="connsiteX4-9" fmla="*/ 0 w 10000"/>
              <a:gd name="connsiteY4-10" fmla="*/ 8000 h 10000"/>
              <a:gd name="connsiteX5-11" fmla="*/ 0 w 10000"/>
              <a:gd name="connsiteY5-12" fmla="*/ 0 h 10000"/>
              <a:gd name="connsiteX0-13" fmla="*/ 0 w 10000"/>
              <a:gd name="connsiteY0-14" fmla="*/ 0 h 10000"/>
              <a:gd name="connsiteX1-15" fmla="*/ 10000 w 10000"/>
              <a:gd name="connsiteY1-16" fmla="*/ 0 h 10000"/>
              <a:gd name="connsiteX2-17" fmla="*/ 9926 w 10000"/>
              <a:gd name="connsiteY2-18" fmla="*/ 8906 h 10000"/>
              <a:gd name="connsiteX3-19" fmla="*/ 5000 w 10000"/>
              <a:gd name="connsiteY3-20" fmla="*/ 10000 h 10000"/>
              <a:gd name="connsiteX4-21" fmla="*/ 74 w 10000"/>
              <a:gd name="connsiteY4-22" fmla="*/ 8884 h 10000"/>
              <a:gd name="connsiteX5-23" fmla="*/ 0 w 10000"/>
              <a:gd name="connsiteY5-24" fmla="*/ 0 h 10000"/>
              <a:gd name="connsiteX0-25" fmla="*/ 0 w 10041"/>
              <a:gd name="connsiteY0-26" fmla="*/ 0 h 10000"/>
              <a:gd name="connsiteX1-27" fmla="*/ 10000 w 10041"/>
              <a:gd name="connsiteY1-28" fmla="*/ 0 h 10000"/>
              <a:gd name="connsiteX2-29" fmla="*/ 10037 w 10041"/>
              <a:gd name="connsiteY2-30" fmla="*/ 8923 h 10000"/>
              <a:gd name="connsiteX3-31" fmla="*/ 5000 w 10041"/>
              <a:gd name="connsiteY3-32" fmla="*/ 10000 h 10000"/>
              <a:gd name="connsiteX4-33" fmla="*/ 74 w 10041"/>
              <a:gd name="connsiteY4-34" fmla="*/ 8884 h 10000"/>
              <a:gd name="connsiteX5-35" fmla="*/ 0 w 10041"/>
              <a:gd name="connsiteY5-36" fmla="*/ 0 h 10000"/>
              <a:gd name="connsiteX0-37" fmla="*/ 0 w 10041"/>
              <a:gd name="connsiteY0-38" fmla="*/ 0 h 10000"/>
              <a:gd name="connsiteX1-39" fmla="*/ 10000 w 10041"/>
              <a:gd name="connsiteY1-40" fmla="*/ 0 h 10000"/>
              <a:gd name="connsiteX2-41" fmla="*/ 10037 w 10041"/>
              <a:gd name="connsiteY2-42" fmla="*/ 8923 h 10000"/>
              <a:gd name="connsiteX3-43" fmla="*/ 5000 w 10041"/>
              <a:gd name="connsiteY3-44" fmla="*/ 10000 h 10000"/>
              <a:gd name="connsiteX4-45" fmla="*/ 19 w 10041"/>
              <a:gd name="connsiteY4-46" fmla="*/ 8884 h 10000"/>
              <a:gd name="connsiteX5-47" fmla="*/ 0 w 10041"/>
              <a:gd name="connsiteY5-48" fmla="*/ 0 h 10000"/>
              <a:gd name="connsiteX0-49" fmla="*/ 0 w 10041"/>
              <a:gd name="connsiteY0-50" fmla="*/ 0 h 10000"/>
              <a:gd name="connsiteX1-51" fmla="*/ 10000 w 10041"/>
              <a:gd name="connsiteY1-52" fmla="*/ 0 h 10000"/>
              <a:gd name="connsiteX2-53" fmla="*/ 10037 w 10041"/>
              <a:gd name="connsiteY2-54" fmla="*/ 8923 h 10000"/>
              <a:gd name="connsiteX3-55" fmla="*/ 5000 w 10041"/>
              <a:gd name="connsiteY3-56" fmla="*/ 10000 h 10000"/>
              <a:gd name="connsiteX4-57" fmla="*/ 19 w 10041"/>
              <a:gd name="connsiteY4-58" fmla="*/ 8901 h 10000"/>
              <a:gd name="connsiteX5-59" fmla="*/ 0 w 10041"/>
              <a:gd name="connsiteY5-60" fmla="*/ 0 h 10000"/>
              <a:gd name="connsiteX0-61" fmla="*/ 0 w 10041"/>
              <a:gd name="connsiteY0-62" fmla="*/ 0 h 10000"/>
              <a:gd name="connsiteX1-63" fmla="*/ 10000 w 10041"/>
              <a:gd name="connsiteY1-64" fmla="*/ 0 h 10000"/>
              <a:gd name="connsiteX2-65" fmla="*/ 10037 w 10041"/>
              <a:gd name="connsiteY2-66" fmla="*/ 8923 h 10000"/>
              <a:gd name="connsiteX3-67" fmla="*/ 5000 w 10041"/>
              <a:gd name="connsiteY3-68" fmla="*/ 10000 h 10000"/>
              <a:gd name="connsiteX4-69" fmla="*/ 19 w 10041"/>
              <a:gd name="connsiteY4-70" fmla="*/ 8938 h 10000"/>
              <a:gd name="connsiteX5-71" fmla="*/ 0 w 10041"/>
              <a:gd name="connsiteY5-7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41" h="10000">
                <a:moveTo>
                  <a:pt x="0" y="0"/>
                </a:moveTo>
                <a:lnTo>
                  <a:pt x="10000" y="0"/>
                </a:lnTo>
                <a:cubicBezTo>
                  <a:pt x="9975" y="2969"/>
                  <a:pt x="10062" y="5954"/>
                  <a:pt x="10037" y="8923"/>
                </a:cubicBezTo>
                <a:lnTo>
                  <a:pt x="5000" y="10000"/>
                </a:lnTo>
                <a:lnTo>
                  <a:pt x="19" y="8938"/>
                </a:lnTo>
                <a:cubicBezTo>
                  <a:pt x="-6" y="5977"/>
                  <a:pt x="25" y="2961"/>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5" name="文本框 44"/>
          <p:cNvSpPr txBox="1"/>
          <p:nvPr/>
        </p:nvSpPr>
        <p:spPr>
          <a:xfrm>
            <a:off x="6115508" y="3244334"/>
            <a:ext cx="1238813" cy="369332"/>
          </a:xfrm>
          <a:prstGeom prst="rect">
            <a:avLst/>
          </a:prstGeom>
          <a:noFill/>
        </p:spPr>
        <p:txBody>
          <a:bodyPr wrap="square" rtlCol="0">
            <a:spAutoFit/>
          </a:bodyPr>
          <a:lstStyle/>
          <a:p>
            <a:pPr algn="ctr"/>
            <a:r>
              <a:rPr lang="zh-CN" altLang="en-US" b="1" dirty="0">
                <a:solidFill>
                  <a:schemeClr val="bg1"/>
                </a:solidFill>
                <a:latin typeface="思源黑体 CN Regular" panose="020B0500000000000000" pitchFamily="34" charset="-122"/>
                <a:ea typeface="思源黑体 CN Regular" panose="020B0500000000000000" pitchFamily="34" charset="-122"/>
              </a:rPr>
              <a:t>作用</a:t>
            </a:r>
          </a:p>
        </p:txBody>
      </p:sp>
      <p:sp>
        <p:nvSpPr>
          <p:cNvPr id="46" name="箭头: V 形 45"/>
          <p:cNvSpPr/>
          <p:nvPr/>
        </p:nvSpPr>
        <p:spPr>
          <a:xfrm>
            <a:off x="7378405" y="3212387"/>
            <a:ext cx="278781" cy="431462"/>
          </a:xfrm>
          <a:prstGeom prst="chevron">
            <a:avLst>
              <a:gd name="adj" fmla="val 482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47" name="文本框 46"/>
          <p:cNvSpPr txBox="1"/>
          <p:nvPr/>
        </p:nvSpPr>
        <p:spPr>
          <a:xfrm>
            <a:off x="6115508" y="3887933"/>
            <a:ext cx="2376057" cy="1987660"/>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运动评估检测，数据直观可见</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敏捷性与反应力</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加速与减速；</a:t>
            </a: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视觉认知与决策力；</a:t>
            </a: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体适能与脑适能；</a:t>
            </a:r>
          </a:p>
        </p:txBody>
      </p:sp>
      <p:sp>
        <p:nvSpPr>
          <p:cNvPr id="48" name="文本框 47"/>
          <p:cNvSpPr txBox="1"/>
          <p:nvPr/>
        </p:nvSpPr>
        <p:spPr>
          <a:xfrm>
            <a:off x="8786313" y="3887933"/>
            <a:ext cx="2376057" cy="1667572"/>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英语与常识；</a:t>
            </a: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手</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眼</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脚</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身体</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大脑的协调性；</a:t>
            </a: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认知导向</a:t>
            </a:r>
          </a:p>
          <a:p>
            <a:pPr marL="285750" indent="-285750">
              <a:lnSpc>
                <a:spcPct val="130000"/>
              </a:lnSpc>
              <a:buFont typeface="Wingdings" panose="05000000000000000000" pitchFamily="2" charset="2"/>
              <a:buChar char="l"/>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记忆与处理能力训练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zh-CN" altLang="en-US" dirty="0"/>
              <a:t>产品规格</a:t>
            </a:r>
            <a:endParaRPr lang="en-US" altLang="zh-CN" dirty="0"/>
          </a:p>
        </p:txBody>
      </p:sp>
      <p:sp>
        <p:nvSpPr>
          <p:cNvPr id="3" name="文本框 2"/>
          <p:cNvSpPr txBox="1"/>
          <p:nvPr/>
        </p:nvSpPr>
        <p:spPr>
          <a:xfrm>
            <a:off x="3803797" y="1232059"/>
            <a:ext cx="4584407" cy="461665"/>
          </a:xfrm>
          <a:prstGeom prst="rect">
            <a:avLst/>
          </a:prstGeom>
          <a:noFill/>
        </p:spPr>
        <p:txBody>
          <a:bodyPr wrap="square" rtlCol="0">
            <a:spAutoFit/>
          </a:bodyPr>
          <a:lstStyle/>
          <a:p>
            <a:r>
              <a:rPr lang="zh-CN" altLang="en-US" sz="2400" b="1" dirty="0">
                <a:solidFill>
                  <a:srgbClr val="32C86C"/>
                </a:solidFill>
                <a:latin typeface="思源黑体 CN Regular" panose="020B0500000000000000" pitchFamily="34" charset="-122"/>
                <a:ea typeface="思源黑体 CN Regular" panose="020B0500000000000000" pitchFamily="34" charset="-122"/>
              </a:rPr>
              <a:t>集专业训练与娱乐功能为一体</a:t>
            </a:r>
            <a:endParaRPr lang="zh-CN" altLang="zh-CN" sz="2400" b="1" dirty="0">
              <a:solidFill>
                <a:srgbClr val="32C86C"/>
              </a:solidFill>
              <a:latin typeface="思源黑体 CN Regular" panose="020B0500000000000000" pitchFamily="34" charset="-122"/>
              <a:ea typeface="思源黑体 CN Regular" panose="020B0500000000000000" pitchFamily="34" charset="-122"/>
            </a:endParaRPr>
          </a:p>
        </p:txBody>
      </p:sp>
      <p:grpSp>
        <p:nvGrpSpPr>
          <p:cNvPr id="61" name="组合 60"/>
          <p:cNvGrpSpPr/>
          <p:nvPr/>
        </p:nvGrpSpPr>
        <p:grpSpPr>
          <a:xfrm>
            <a:off x="1968537" y="2114774"/>
            <a:ext cx="8254927" cy="893175"/>
            <a:chOff x="919774" y="1635919"/>
            <a:chExt cx="8254927" cy="893175"/>
          </a:xfrm>
        </p:grpSpPr>
        <p:grpSp>
          <p:nvGrpSpPr>
            <p:cNvPr id="57" name="组合 56"/>
            <p:cNvGrpSpPr/>
            <p:nvPr/>
          </p:nvGrpSpPr>
          <p:grpSpPr>
            <a:xfrm>
              <a:off x="919774" y="1705676"/>
              <a:ext cx="1005403" cy="823418"/>
              <a:chOff x="919774" y="1705676"/>
              <a:chExt cx="1005403" cy="823418"/>
            </a:xfrm>
          </p:grpSpPr>
          <p:sp>
            <p:nvSpPr>
              <p:cNvPr id="11" name="文本框 10"/>
              <p:cNvSpPr txBox="1"/>
              <p:nvPr/>
            </p:nvSpPr>
            <p:spPr>
              <a:xfrm>
                <a:off x="919774" y="2190540"/>
                <a:ext cx="1005403"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准度提升</a:t>
                </a:r>
              </a:p>
            </p:txBody>
          </p:sp>
          <p:sp>
            <p:nvSpPr>
              <p:cNvPr id="17" name="target-with-an-arrow_80931"/>
              <p:cNvSpPr>
                <a:spLocks noChangeAspect="1"/>
              </p:cNvSpPr>
              <p:nvPr/>
            </p:nvSpPr>
            <p:spPr bwMode="auto">
              <a:xfrm>
                <a:off x="1247157" y="1705676"/>
                <a:ext cx="339367" cy="382357"/>
              </a:xfrm>
              <a:custGeom>
                <a:avLst/>
                <a:gdLst>
                  <a:gd name="T0" fmla="*/ 4097 w 4577"/>
                  <a:gd name="T1" fmla="*/ 480 h 5165"/>
                  <a:gd name="T2" fmla="*/ 4030 w 4577"/>
                  <a:gd name="T3" fmla="*/ 0 h 5165"/>
                  <a:gd name="T4" fmla="*/ 3830 w 4577"/>
                  <a:gd name="T5" fmla="*/ 67 h 5165"/>
                  <a:gd name="T6" fmla="*/ 3601 w 4577"/>
                  <a:gd name="T7" fmla="*/ 787 h 5165"/>
                  <a:gd name="T8" fmla="*/ 0 w 4577"/>
                  <a:gd name="T9" fmla="*/ 2410 h 5165"/>
                  <a:gd name="T10" fmla="*/ 661 w 4577"/>
                  <a:gd name="T11" fmla="*/ 5165 h 5165"/>
                  <a:gd name="T12" fmla="*/ 1409 w 4577"/>
                  <a:gd name="T13" fmla="*/ 4440 h 5165"/>
                  <a:gd name="T14" fmla="*/ 2925 w 4577"/>
                  <a:gd name="T15" fmla="*/ 4440 h 5165"/>
                  <a:gd name="T16" fmla="*/ 3672 w 4577"/>
                  <a:gd name="T17" fmla="*/ 5165 h 5165"/>
                  <a:gd name="T18" fmla="*/ 4334 w 4577"/>
                  <a:gd name="T19" fmla="*/ 2410 h 5165"/>
                  <a:gd name="T20" fmla="*/ 4019 w 4577"/>
                  <a:gd name="T21" fmla="*/ 747 h 5165"/>
                  <a:gd name="T22" fmla="*/ 4577 w 4577"/>
                  <a:gd name="T23" fmla="*/ 680 h 5165"/>
                  <a:gd name="T24" fmla="*/ 4510 w 4577"/>
                  <a:gd name="T25" fmla="*/ 480 h 5165"/>
                  <a:gd name="T26" fmla="*/ 2167 w 4577"/>
                  <a:gd name="T27" fmla="*/ 2910 h 5165"/>
                  <a:gd name="T28" fmla="*/ 2167 w 4577"/>
                  <a:gd name="T29" fmla="*/ 1910 h 5165"/>
                  <a:gd name="T30" fmla="*/ 2073 w 4577"/>
                  <a:gd name="T31" fmla="*/ 2316 h 5165"/>
                  <a:gd name="T32" fmla="*/ 2167 w 4577"/>
                  <a:gd name="T33" fmla="*/ 2504 h 5165"/>
                  <a:gd name="T34" fmla="*/ 2261 w 4577"/>
                  <a:gd name="T35" fmla="*/ 2504 h 5165"/>
                  <a:gd name="T36" fmla="*/ 2667 w 4577"/>
                  <a:gd name="T37" fmla="*/ 2410 h 5165"/>
                  <a:gd name="T38" fmla="*/ 2167 w 4577"/>
                  <a:gd name="T39" fmla="*/ 1577 h 5165"/>
                  <a:gd name="T40" fmla="*/ 2167 w 4577"/>
                  <a:gd name="T41" fmla="*/ 3243 h 5165"/>
                  <a:gd name="T42" fmla="*/ 2842 w 4577"/>
                  <a:gd name="T43" fmla="*/ 1923 h 5165"/>
                  <a:gd name="T44" fmla="*/ 3333 w 4577"/>
                  <a:gd name="T45" fmla="*/ 2410 h 5165"/>
                  <a:gd name="T46" fmla="*/ 1000 w 4577"/>
                  <a:gd name="T47" fmla="*/ 2410 h 5165"/>
                  <a:gd name="T48" fmla="*/ 2892 w 4577"/>
                  <a:gd name="T49" fmla="*/ 1497 h 5165"/>
                  <a:gd name="T50" fmla="*/ 4000 w 4577"/>
                  <a:gd name="T51" fmla="*/ 2410 h 5165"/>
                  <a:gd name="T52" fmla="*/ 334 w 4577"/>
                  <a:gd name="T53" fmla="*/ 2410 h 5165"/>
                  <a:gd name="T54" fmla="*/ 3365 w 4577"/>
                  <a:gd name="T55" fmla="*/ 1023 h 5165"/>
                  <a:gd name="T56" fmla="*/ 2167 w 4577"/>
                  <a:gd name="T57" fmla="*/ 910 h 5165"/>
                  <a:gd name="T58" fmla="*/ 2167 w 4577"/>
                  <a:gd name="T59" fmla="*/ 3910 h 5165"/>
                  <a:gd name="T60" fmla="*/ 3317 w 4577"/>
                  <a:gd name="T61" fmla="*/ 1448 h 5165"/>
                  <a:gd name="T62" fmla="*/ 4000 w 4577"/>
                  <a:gd name="T63" fmla="*/ 2410 h 5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77" h="5165">
                    <a:moveTo>
                      <a:pt x="4510" y="480"/>
                    </a:moveTo>
                    <a:lnTo>
                      <a:pt x="4097" y="480"/>
                    </a:lnTo>
                    <a:lnTo>
                      <a:pt x="4097" y="67"/>
                    </a:lnTo>
                    <a:cubicBezTo>
                      <a:pt x="4097" y="30"/>
                      <a:pt x="4067" y="0"/>
                      <a:pt x="4030" y="0"/>
                    </a:cubicBezTo>
                    <a:lnTo>
                      <a:pt x="3897" y="0"/>
                    </a:lnTo>
                    <a:cubicBezTo>
                      <a:pt x="3860" y="0"/>
                      <a:pt x="3830" y="30"/>
                      <a:pt x="3830" y="67"/>
                    </a:cubicBezTo>
                    <a:lnTo>
                      <a:pt x="3830" y="558"/>
                    </a:lnTo>
                    <a:lnTo>
                      <a:pt x="3601" y="787"/>
                    </a:lnTo>
                    <a:cubicBezTo>
                      <a:pt x="3219" y="449"/>
                      <a:pt x="2716" y="243"/>
                      <a:pt x="2167" y="243"/>
                    </a:cubicBezTo>
                    <a:cubicBezTo>
                      <a:pt x="972" y="243"/>
                      <a:pt x="0" y="1215"/>
                      <a:pt x="0" y="2410"/>
                    </a:cubicBezTo>
                    <a:cubicBezTo>
                      <a:pt x="0" y="3220"/>
                      <a:pt x="447" y="3927"/>
                      <a:pt x="1107" y="4299"/>
                    </a:cubicBezTo>
                    <a:lnTo>
                      <a:pt x="661" y="5165"/>
                    </a:lnTo>
                    <a:lnTo>
                      <a:pt x="1036" y="5165"/>
                    </a:lnTo>
                    <a:lnTo>
                      <a:pt x="1409" y="4440"/>
                    </a:lnTo>
                    <a:cubicBezTo>
                      <a:pt x="1645" y="4528"/>
                      <a:pt x="1900" y="4577"/>
                      <a:pt x="2167" y="4577"/>
                    </a:cubicBezTo>
                    <a:cubicBezTo>
                      <a:pt x="2433" y="4577"/>
                      <a:pt x="2689" y="4528"/>
                      <a:pt x="2925" y="4440"/>
                    </a:cubicBezTo>
                    <a:lnTo>
                      <a:pt x="3298" y="5165"/>
                    </a:lnTo>
                    <a:lnTo>
                      <a:pt x="3672" y="5165"/>
                    </a:lnTo>
                    <a:lnTo>
                      <a:pt x="3227" y="4299"/>
                    </a:lnTo>
                    <a:cubicBezTo>
                      <a:pt x="3887" y="3927"/>
                      <a:pt x="4334" y="3220"/>
                      <a:pt x="4334" y="2410"/>
                    </a:cubicBezTo>
                    <a:cubicBezTo>
                      <a:pt x="4334" y="1861"/>
                      <a:pt x="4128" y="1358"/>
                      <a:pt x="3789" y="976"/>
                    </a:cubicBezTo>
                    <a:lnTo>
                      <a:pt x="4019" y="747"/>
                    </a:lnTo>
                    <a:lnTo>
                      <a:pt x="4510" y="747"/>
                    </a:lnTo>
                    <a:cubicBezTo>
                      <a:pt x="4547" y="747"/>
                      <a:pt x="4577" y="717"/>
                      <a:pt x="4577" y="680"/>
                    </a:cubicBezTo>
                    <a:lnTo>
                      <a:pt x="4577" y="547"/>
                    </a:lnTo>
                    <a:cubicBezTo>
                      <a:pt x="4577" y="510"/>
                      <a:pt x="4547" y="480"/>
                      <a:pt x="4510" y="480"/>
                    </a:cubicBezTo>
                    <a:close/>
                    <a:moveTo>
                      <a:pt x="2667" y="2410"/>
                    </a:moveTo>
                    <a:cubicBezTo>
                      <a:pt x="2667" y="2686"/>
                      <a:pt x="2443" y="2910"/>
                      <a:pt x="2167" y="2910"/>
                    </a:cubicBezTo>
                    <a:cubicBezTo>
                      <a:pt x="1891" y="2910"/>
                      <a:pt x="1667" y="2686"/>
                      <a:pt x="1667" y="2410"/>
                    </a:cubicBezTo>
                    <a:cubicBezTo>
                      <a:pt x="1667" y="2134"/>
                      <a:pt x="1891" y="1910"/>
                      <a:pt x="2167" y="1910"/>
                    </a:cubicBezTo>
                    <a:cubicBezTo>
                      <a:pt x="2256" y="1910"/>
                      <a:pt x="2340" y="1934"/>
                      <a:pt x="2413" y="1975"/>
                    </a:cubicBezTo>
                    <a:lnTo>
                      <a:pt x="2073" y="2316"/>
                    </a:lnTo>
                    <a:cubicBezTo>
                      <a:pt x="2047" y="2342"/>
                      <a:pt x="2047" y="2384"/>
                      <a:pt x="2073" y="2410"/>
                    </a:cubicBezTo>
                    <a:lnTo>
                      <a:pt x="2167" y="2504"/>
                    </a:lnTo>
                    <a:cubicBezTo>
                      <a:pt x="2180" y="2517"/>
                      <a:pt x="2197" y="2524"/>
                      <a:pt x="2214" y="2524"/>
                    </a:cubicBezTo>
                    <a:cubicBezTo>
                      <a:pt x="2231" y="2524"/>
                      <a:pt x="2248" y="2517"/>
                      <a:pt x="2261" y="2504"/>
                    </a:cubicBezTo>
                    <a:lnTo>
                      <a:pt x="2602" y="2164"/>
                    </a:lnTo>
                    <a:cubicBezTo>
                      <a:pt x="2643" y="2236"/>
                      <a:pt x="2667" y="2320"/>
                      <a:pt x="2667" y="2410"/>
                    </a:cubicBezTo>
                    <a:close/>
                    <a:moveTo>
                      <a:pt x="2654" y="1734"/>
                    </a:moveTo>
                    <a:cubicBezTo>
                      <a:pt x="2517" y="1635"/>
                      <a:pt x="2349" y="1577"/>
                      <a:pt x="2167" y="1577"/>
                    </a:cubicBezTo>
                    <a:cubicBezTo>
                      <a:pt x="1707" y="1577"/>
                      <a:pt x="1333" y="1951"/>
                      <a:pt x="1333" y="2410"/>
                    </a:cubicBezTo>
                    <a:cubicBezTo>
                      <a:pt x="1333" y="2869"/>
                      <a:pt x="1707" y="3243"/>
                      <a:pt x="2167" y="3243"/>
                    </a:cubicBezTo>
                    <a:cubicBezTo>
                      <a:pt x="2626" y="3243"/>
                      <a:pt x="3000" y="2869"/>
                      <a:pt x="3000" y="2410"/>
                    </a:cubicBezTo>
                    <a:cubicBezTo>
                      <a:pt x="3000" y="2228"/>
                      <a:pt x="2942" y="2060"/>
                      <a:pt x="2842" y="1923"/>
                    </a:cubicBezTo>
                    <a:lnTo>
                      <a:pt x="3080" y="1685"/>
                    </a:lnTo>
                    <a:cubicBezTo>
                      <a:pt x="3239" y="1884"/>
                      <a:pt x="3333" y="2136"/>
                      <a:pt x="3333" y="2410"/>
                    </a:cubicBezTo>
                    <a:cubicBezTo>
                      <a:pt x="3333" y="3053"/>
                      <a:pt x="2810" y="3577"/>
                      <a:pt x="2167" y="3577"/>
                    </a:cubicBezTo>
                    <a:cubicBezTo>
                      <a:pt x="1524" y="3577"/>
                      <a:pt x="1000" y="3053"/>
                      <a:pt x="1000" y="2410"/>
                    </a:cubicBezTo>
                    <a:cubicBezTo>
                      <a:pt x="1000" y="1767"/>
                      <a:pt x="1524" y="1243"/>
                      <a:pt x="2167" y="1243"/>
                    </a:cubicBezTo>
                    <a:cubicBezTo>
                      <a:pt x="2441" y="1243"/>
                      <a:pt x="2693" y="1338"/>
                      <a:pt x="2892" y="1497"/>
                    </a:cubicBezTo>
                    <a:lnTo>
                      <a:pt x="2654" y="1734"/>
                    </a:lnTo>
                    <a:close/>
                    <a:moveTo>
                      <a:pt x="4000" y="2410"/>
                    </a:moveTo>
                    <a:cubicBezTo>
                      <a:pt x="4000" y="3421"/>
                      <a:pt x="3178" y="4243"/>
                      <a:pt x="2167" y="4243"/>
                    </a:cubicBezTo>
                    <a:cubicBezTo>
                      <a:pt x="1156" y="4243"/>
                      <a:pt x="334" y="3421"/>
                      <a:pt x="334" y="2410"/>
                    </a:cubicBezTo>
                    <a:cubicBezTo>
                      <a:pt x="334" y="1399"/>
                      <a:pt x="1156" y="577"/>
                      <a:pt x="2167" y="577"/>
                    </a:cubicBezTo>
                    <a:cubicBezTo>
                      <a:pt x="2624" y="577"/>
                      <a:pt x="3043" y="745"/>
                      <a:pt x="3365" y="1023"/>
                    </a:cubicBezTo>
                    <a:lnTo>
                      <a:pt x="3128" y="1260"/>
                    </a:lnTo>
                    <a:cubicBezTo>
                      <a:pt x="2868" y="1042"/>
                      <a:pt x="2532" y="910"/>
                      <a:pt x="2167" y="910"/>
                    </a:cubicBezTo>
                    <a:cubicBezTo>
                      <a:pt x="1340" y="910"/>
                      <a:pt x="667" y="1583"/>
                      <a:pt x="667" y="2410"/>
                    </a:cubicBezTo>
                    <a:cubicBezTo>
                      <a:pt x="667" y="3237"/>
                      <a:pt x="1340" y="3910"/>
                      <a:pt x="2167" y="3910"/>
                    </a:cubicBezTo>
                    <a:cubicBezTo>
                      <a:pt x="2994" y="3910"/>
                      <a:pt x="3667" y="3237"/>
                      <a:pt x="3667" y="2410"/>
                    </a:cubicBezTo>
                    <a:cubicBezTo>
                      <a:pt x="3667" y="2044"/>
                      <a:pt x="3535" y="1709"/>
                      <a:pt x="3317" y="1448"/>
                    </a:cubicBezTo>
                    <a:lnTo>
                      <a:pt x="3553" y="1212"/>
                    </a:lnTo>
                    <a:cubicBezTo>
                      <a:pt x="3832" y="1533"/>
                      <a:pt x="4000" y="1952"/>
                      <a:pt x="4000" y="2410"/>
                    </a:cubicBezTo>
                    <a:close/>
                  </a:path>
                </a:pathLst>
              </a:custGeom>
              <a:solidFill>
                <a:schemeClr val="tx1">
                  <a:lumMod val="65000"/>
                  <a:lumOff val="3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56" name="组合 55"/>
            <p:cNvGrpSpPr/>
            <p:nvPr/>
          </p:nvGrpSpPr>
          <p:grpSpPr>
            <a:xfrm>
              <a:off x="2374945" y="1705676"/>
              <a:ext cx="1005403" cy="823418"/>
              <a:chOff x="2319946" y="1705676"/>
              <a:chExt cx="1005403" cy="823418"/>
            </a:xfrm>
          </p:grpSpPr>
          <p:sp>
            <p:nvSpPr>
              <p:cNvPr id="12" name="文本框 11"/>
              <p:cNvSpPr txBox="1"/>
              <p:nvPr/>
            </p:nvSpPr>
            <p:spPr>
              <a:xfrm>
                <a:off x="2319946" y="2190540"/>
                <a:ext cx="1005403"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触碰感应</a:t>
                </a:r>
              </a:p>
            </p:txBody>
          </p:sp>
          <p:sp>
            <p:nvSpPr>
              <p:cNvPr id="23" name="target-with-an-arrow_80931"/>
              <p:cNvSpPr>
                <a:spLocks noChangeAspect="1"/>
              </p:cNvSpPr>
              <p:nvPr/>
            </p:nvSpPr>
            <p:spPr bwMode="auto">
              <a:xfrm>
                <a:off x="2658615" y="1705676"/>
                <a:ext cx="328062" cy="382357"/>
              </a:xfrm>
              <a:custGeom>
                <a:avLst/>
                <a:gdLst>
                  <a:gd name="connsiteX0" fmla="*/ 270320 w 522564"/>
                  <a:gd name="connsiteY0" fmla="*/ 274741 h 609048"/>
                  <a:gd name="connsiteX1" fmla="*/ 271313 w 522564"/>
                  <a:gd name="connsiteY1" fmla="*/ 274741 h 609048"/>
                  <a:gd name="connsiteX2" fmla="*/ 287206 w 522564"/>
                  <a:gd name="connsiteY2" fmla="*/ 281685 h 609048"/>
                  <a:gd name="connsiteX3" fmla="*/ 299126 w 522564"/>
                  <a:gd name="connsiteY3" fmla="*/ 292597 h 609048"/>
                  <a:gd name="connsiteX4" fmla="*/ 307072 w 522564"/>
                  <a:gd name="connsiteY4" fmla="*/ 308470 h 609048"/>
                  <a:gd name="connsiteX5" fmla="*/ 300119 w 522564"/>
                  <a:gd name="connsiteY5" fmla="*/ 325334 h 609048"/>
                  <a:gd name="connsiteX6" fmla="*/ 263366 w 522564"/>
                  <a:gd name="connsiteY6" fmla="*/ 366006 h 609048"/>
                  <a:gd name="connsiteX7" fmla="*/ 257407 w 522564"/>
                  <a:gd name="connsiteY7" fmla="*/ 381878 h 609048"/>
                  <a:gd name="connsiteX8" fmla="*/ 264360 w 522564"/>
                  <a:gd name="connsiteY8" fmla="*/ 398742 h 609048"/>
                  <a:gd name="connsiteX9" fmla="*/ 295152 w 522564"/>
                  <a:gd name="connsiteY9" fmla="*/ 426519 h 609048"/>
                  <a:gd name="connsiteX10" fmla="*/ 303099 w 522564"/>
                  <a:gd name="connsiteY10" fmla="*/ 443383 h 609048"/>
                  <a:gd name="connsiteX11" fmla="*/ 296146 w 522564"/>
                  <a:gd name="connsiteY11" fmla="*/ 459255 h 609048"/>
                  <a:gd name="connsiteX12" fmla="*/ 164035 w 522564"/>
                  <a:gd name="connsiteY12" fmla="*/ 601112 h 609048"/>
                  <a:gd name="connsiteX13" fmla="*/ 147149 w 522564"/>
                  <a:gd name="connsiteY13" fmla="*/ 609048 h 609048"/>
                  <a:gd name="connsiteX14" fmla="*/ 131256 w 522564"/>
                  <a:gd name="connsiteY14" fmla="*/ 603096 h 609048"/>
                  <a:gd name="connsiteX15" fmla="*/ 54771 w 522564"/>
                  <a:gd name="connsiteY15" fmla="*/ 530680 h 609048"/>
                  <a:gd name="connsiteX16" fmla="*/ 46825 w 522564"/>
                  <a:gd name="connsiteY16" fmla="*/ 514807 h 609048"/>
                  <a:gd name="connsiteX17" fmla="*/ 53778 w 522564"/>
                  <a:gd name="connsiteY17" fmla="*/ 497943 h 609048"/>
                  <a:gd name="connsiteX18" fmla="*/ 114370 w 522564"/>
                  <a:gd name="connsiteY18" fmla="*/ 432471 h 609048"/>
                  <a:gd name="connsiteX19" fmla="*/ 120330 w 522564"/>
                  <a:gd name="connsiteY19" fmla="*/ 410646 h 609048"/>
                  <a:gd name="connsiteX20" fmla="*/ 103444 w 522564"/>
                  <a:gd name="connsiteY20" fmla="*/ 348150 h 609048"/>
                  <a:gd name="connsiteX21" fmla="*/ 120330 w 522564"/>
                  <a:gd name="connsiteY21" fmla="*/ 320374 h 609048"/>
                  <a:gd name="connsiteX22" fmla="*/ 136223 w 522564"/>
                  <a:gd name="connsiteY22" fmla="*/ 315414 h 609048"/>
                  <a:gd name="connsiteX23" fmla="*/ 142183 w 522564"/>
                  <a:gd name="connsiteY23" fmla="*/ 315414 h 609048"/>
                  <a:gd name="connsiteX24" fmla="*/ 165029 w 522564"/>
                  <a:gd name="connsiteY24" fmla="*/ 332278 h 609048"/>
                  <a:gd name="connsiteX25" fmla="*/ 169002 w 522564"/>
                  <a:gd name="connsiteY25" fmla="*/ 347158 h 609048"/>
                  <a:gd name="connsiteX26" fmla="*/ 176948 w 522564"/>
                  <a:gd name="connsiteY26" fmla="*/ 356086 h 609048"/>
                  <a:gd name="connsiteX27" fmla="*/ 179928 w 522564"/>
                  <a:gd name="connsiteY27" fmla="*/ 356086 h 609048"/>
                  <a:gd name="connsiteX28" fmla="*/ 188868 w 522564"/>
                  <a:gd name="connsiteY28" fmla="*/ 353110 h 609048"/>
                  <a:gd name="connsiteX29" fmla="*/ 254427 w 522564"/>
                  <a:gd name="connsiteY29" fmla="*/ 282677 h 609048"/>
                  <a:gd name="connsiteX30" fmla="*/ 270320 w 522564"/>
                  <a:gd name="connsiteY30" fmla="*/ 274741 h 609048"/>
                  <a:gd name="connsiteX31" fmla="*/ 308980 w 522564"/>
                  <a:gd name="connsiteY31" fmla="*/ 166596 h 609048"/>
                  <a:gd name="connsiteX32" fmla="*/ 382484 w 522564"/>
                  <a:gd name="connsiteY32" fmla="*/ 196360 h 609048"/>
                  <a:gd name="connsiteX33" fmla="*/ 417250 w 522564"/>
                  <a:gd name="connsiteY33" fmla="*/ 270771 h 609048"/>
                  <a:gd name="connsiteX34" fmla="*/ 388444 w 522564"/>
                  <a:gd name="connsiteY34" fmla="*/ 349151 h 609048"/>
                  <a:gd name="connsiteX35" fmla="*/ 308980 w 522564"/>
                  <a:gd name="connsiteY35" fmla="*/ 382884 h 609048"/>
                  <a:gd name="connsiteX36" fmla="*/ 284147 w 522564"/>
                  <a:gd name="connsiteY36" fmla="*/ 379908 h 609048"/>
                  <a:gd name="connsiteX37" fmla="*/ 316926 w 522564"/>
                  <a:gd name="connsiteY37" fmla="*/ 345183 h 609048"/>
                  <a:gd name="connsiteX38" fmla="*/ 360631 w 522564"/>
                  <a:gd name="connsiteY38" fmla="*/ 323355 h 609048"/>
                  <a:gd name="connsiteX39" fmla="*/ 379504 w 522564"/>
                  <a:gd name="connsiteY39" fmla="*/ 272755 h 609048"/>
                  <a:gd name="connsiteX40" fmla="*/ 356658 w 522564"/>
                  <a:gd name="connsiteY40" fmla="*/ 223148 h 609048"/>
                  <a:gd name="connsiteX41" fmla="*/ 308980 w 522564"/>
                  <a:gd name="connsiteY41" fmla="*/ 205289 h 609048"/>
                  <a:gd name="connsiteX42" fmla="*/ 257328 w 522564"/>
                  <a:gd name="connsiteY42" fmla="*/ 227117 h 609048"/>
                  <a:gd name="connsiteX43" fmla="*/ 239448 w 522564"/>
                  <a:gd name="connsiteY43" fmla="*/ 261842 h 609048"/>
                  <a:gd name="connsiteX44" fmla="*/ 235475 w 522564"/>
                  <a:gd name="connsiteY44" fmla="*/ 265810 h 609048"/>
                  <a:gd name="connsiteX45" fmla="*/ 203689 w 522564"/>
                  <a:gd name="connsiteY45" fmla="*/ 299544 h 609048"/>
                  <a:gd name="connsiteX46" fmla="*/ 229515 w 522564"/>
                  <a:gd name="connsiteY46" fmla="*/ 201321 h 609048"/>
                  <a:gd name="connsiteX47" fmla="*/ 308980 w 522564"/>
                  <a:gd name="connsiteY47" fmla="*/ 166596 h 609048"/>
                  <a:gd name="connsiteX48" fmla="*/ 434145 w 522564"/>
                  <a:gd name="connsiteY48" fmla="*/ 46622 h 609048"/>
                  <a:gd name="connsiteX49" fmla="*/ 411296 w 522564"/>
                  <a:gd name="connsiteY49" fmla="*/ 69437 h 609048"/>
                  <a:gd name="connsiteX50" fmla="*/ 434145 w 522564"/>
                  <a:gd name="connsiteY50" fmla="*/ 92252 h 609048"/>
                  <a:gd name="connsiteX51" fmla="*/ 456002 w 522564"/>
                  <a:gd name="connsiteY51" fmla="*/ 69437 h 609048"/>
                  <a:gd name="connsiteX52" fmla="*/ 434145 w 522564"/>
                  <a:gd name="connsiteY52" fmla="*/ 46622 h 609048"/>
                  <a:gd name="connsiteX53" fmla="*/ 89412 w 522564"/>
                  <a:gd name="connsiteY53" fmla="*/ 0 h 609048"/>
                  <a:gd name="connsiteX54" fmla="*/ 433152 w 522564"/>
                  <a:gd name="connsiteY54" fmla="*/ 0 h 609048"/>
                  <a:gd name="connsiteX55" fmla="*/ 522564 w 522564"/>
                  <a:gd name="connsiteY55" fmla="*/ 89276 h 609048"/>
                  <a:gd name="connsiteX56" fmla="*/ 522564 w 522564"/>
                  <a:gd name="connsiteY56" fmla="*/ 375951 h 609048"/>
                  <a:gd name="connsiteX57" fmla="*/ 433152 w 522564"/>
                  <a:gd name="connsiteY57" fmla="*/ 465227 h 609048"/>
                  <a:gd name="connsiteX58" fmla="*/ 322877 w 522564"/>
                  <a:gd name="connsiteY58" fmla="*/ 465227 h 609048"/>
                  <a:gd name="connsiteX59" fmla="*/ 327844 w 522564"/>
                  <a:gd name="connsiteY59" fmla="*/ 442412 h 609048"/>
                  <a:gd name="connsiteX60" fmla="*/ 318903 w 522564"/>
                  <a:gd name="connsiteY60" fmla="*/ 415629 h 609048"/>
                  <a:gd name="connsiteX61" fmla="*/ 433152 w 522564"/>
                  <a:gd name="connsiteY61" fmla="*/ 415629 h 609048"/>
                  <a:gd name="connsiteX62" fmla="*/ 471897 w 522564"/>
                  <a:gd name="connsiteY62" fmla="*/ 375951 h 609048"/>
                  <a:gd name="connsiteX63" fmla="*/ 471897 w 522564"/>
                  <a:gd name="connsiteY63" fmla="*/ 125978 h 609048"/>
                  <a:gd name="connsiteX64" fmla="*/ 50667 w 522564"/>
                  <a:gd name="connsiteY64" fmla="*/ 125978 h 609048"/>
                  <a:gd name="connsiteX65" fmla="*/ 50667 w 522564"/>
                  <a:gd name="connsiteY65" fmla="*/ 375951 h 609048"/>
                  <a:gd name="connsiteX66" fmla="*/ 89412 w 522564"/>
                  <a:gd name="connsiteY66" fmla="*/ 415629 h 609048"/>
                  <a:gd name="connsiteX67" fmla="*/ 94379 w 522564"/>
                  <a:gd name="connsiteY67" fmla="*/ 415629 h 609048"/>
                  <a:gd name="connsiteX68" fmla="*/ 95373 w 522564"/>
                  <a:gd name="connsiteY68" fmla="*/ 416621 h 609048"/>
                  <a:gd name="connsiteX69" fmla="*/ 55634 w 522564"/>
                  <a:gd name="connsiteY69" fmla="*/ 459276 h 609048"/>
                  <a:gd name="connsiteX70" fmla="*/ 0 w 522564"/>
                  <a:gd name="connsiteY70" fmla="*/ 375951 h 609048"/>
                  <a:gd name="connsiteX71" fmla="*/ 0 w 522564"/>
                  <a:gd name="connsiteY71" fmla="*/ 89276 h 609048"/>
                  <a:gd name="connsiteX72" fmla="*/ 89412 w 522564"/>
                  <a:gd name="connsiteY72" fmla="*/ 0 h 60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22564" h="609048">
                    <a:moveTo>
                      <a:pt x="270320" y="274741"/>
                    </a:moveTo>
                    <a:cubicBezTo>
                      <a:pt x="270320" y="274741"/>
                      <a:pt x="271313" y="274741"/>
                      <a:pt x="271313" y="274741"/>
                    </a:cubicBezTo>
                    <a:cubicBezTo>
                      <a:pt x="277273" y="274741"/>
                      <a:pt x="283233" y="277717"/>
                      <a:pt x="287206" y="281685"/>
                    </a:cubicBezTo>
                    <a:lnTo>
                      <a:pt x="299126" y="292597"/>
                    </a:lnTo>
                    <a:cubicBezTo>
                      <a:pt x="304092" y="296565"/>
                      <a:pt x="307072" y="302517"/>
                      <a:pt x="307072" y="308470"/>
                    </a:cubicBezTo>
                    <a:cubicBezTo>
                      <a:pt x="307072" y="315414"/>
                      <a:pt x="305085" y="321366"/>
                      <a:pt x="300119" y="325334"/>
                    </a:cubicBezTo>
                    <a:lnTo>
                      <a:pt x="263366" y="366006"/>
                    </a:lnTo>
                    <a:cubicBezTo>
                      <a:pt x="259393" y="369974"/>
                      <a:pt x="256413" y="375926"/>
                      <a:pt x="257407" y="381878"/>
                    </a:cubicBezTo>
                    <a:cubicBezTo>
                      <a:pt x="257407" y="388822"/>
                      <a:pt x="260386" y="393782"/>
                      <a:pt x="264360" y="398742"/>
                    </a:cubicBezTo>
                    <a:lnTo>
                      <a:pt x="295152" y="426519"/>
                    </a:lnTo>
                    <a:cubicBezTo>
                      <a:pt x="300119" y="431479"/>
                      <a:pt x="302105" y="437431"/>
                      <a:pt x="303099" y="443383"/>
                    </a:cubicBezTo>
                    <a:cubicBezTo>
                      <a:pt x="303099" y="449335"/>
                      <a:pt x="301112" y="455287"/>
                      <a:pt x="296146" y="459255"/>
                    </a:cubicBezTo>
                    <a:lnTo>
                      <a:pt x="164035" y="601112"/>
                    </a:lnTo>
                    <a:cubicBezTo>
                      <a:pt x="160062" y="606072"/>
                      <a:pt x="154102" y="609048"/>
                      <a:pt x="147149" y="609048"/>
                    </a:cubicBezTo>
                    <a:cubicBezTo>
                      <a:pt x="142183" y="609048"/>
                      <a:pt x="136223" y="607064"/>
                      <a:pt x="131256" y="603096"/>
                    </a:cubicBezTo>
                    <a:lnTo>
                      <a:pt x="54771" y="530680"/>
                    </a:lnTo>
                    <a:cubicBezTo>
                      <a:pt x="49805" y="526712"/>
                      <a:pt x="47818" y="520759"/>
                      <a:pt x="46825" y="514807"/>
                    </a:cubicBezTo>
                    <a:cubicBezTo>
                      <a:pt x="46825" y="508855"/>
                      <a:pt x="48812" y="502903"/>
                      <a:pt x="53778" y="497943"/>
                    </a:cubicBezTo>
                    <a:lnTo>
                      <a:pt x="114370" y="432471"/>
                    </a:lnTo>
                    <a:cubicBezTo>
                      <a:pt x="120330" y="426519"/>
                      <a:pt x="122316" y="418583"/>
                      <a:pt x="120330" y="410646"/>
                    </a:cubicBezTo>
                    <a:lnTo>
                      <a:pt x="103444" y="348150"/>
                    </a:lnTo>
                    <a:cubicBezTo>
                      <a:pt x="100464" y="336246"/>
                      <a:pt x="107417" y="323350"/>
                      <a:pt x="120330" y="320374"/>
                    </a:cubicBezTo>
                    <a:lnTo>
                      <a:pt x="136223" y="315414"/>
                    </a:lnTo>
                    <a:cubicBezTo>
                      <a:pt x="138209" y="315414"/>
                      <a:pt x="140196" y="315414"/>
                      <a:pt x="142183" y="315414"/>
                    </a:cubicBezTo>
                    <a:cubicBezTo>
                      <a:pt x="152116" y="315414"/>
                      <a:pt x="162049" y="322358"/>
                      <a:pt x="165029" y="332278"/>
                    </a:cubicBezTo>
                    <a:lnTo>
                      <a:pt x="169002" y="347158"/>
                    </a:lnTo>
                    <a:cubicBezTo>
                      <a:pt x="169995" y="352118"/>
                      <a:pt x="172975" y="355094"/>
                      <a:pt x="176948" y="356086"/>
                    </a:cubicBezTo>
                    <a:cubicBezTo>
                      <a:pt x="177942" y="356086"/>
                      <a:pt x="178935" y="356086"/>
                      <a:pt x="179928" y="356086"/>
                    </a:cubicBezTo>
                    <a:cubicBezTo>
                      <a:pt x="183902" y="356086"/>
                      <a:pt x="186882" y="355094"/>
                      <a:pt x="188868" y="353110"/>
                    </a:cubicBezTo>
                    <a:lnTo>
                      <a:pt x="254427" y="282677"/>
                    </a:lnTo>
                    <a:cubicBezTo>
                      <a:pt x="258400" y="277717"/>
                      <a:pt x="264360" y="275733"/>
                      <a:pt x="270320" y="274741"/>
                    </a:cubicBezTo>
                    <a:close/>
                    <a:moveTo>
                      <a:pt x="308980" y="166596"/>
                    </a:moveTo>
                    <a:cubicBezTo>
                      <a:pt x="335799" y="166596"/>
                      <a:pt x="362618" y="177509"/>
                      <a:pt x="382484" y="196360"/>
                    </a:cubicBezTo>
                    <a:cubicBezTo>
                      <a:pt x="403343" y="215211"/>
                      <a:pt x="416256" y="241999"/>
                      <a:pt x="417250" y="270771"/>
                    </a:cubicBezTo>
                    <a:cubicBezTo>
                      <a:pt x="418243" y="299544"/>
                      <a:pt x="407317" y="327324"/>
                      <a:pt x="388444" y="349151"/>
                    </a:cubicBezTo>
                    <a:cubicBezTo>
                      <a:pt x="367585" y="370978"/>
                      <a:pt x="338779" y="382884"/>
                      <a:pt x="308980" y="382884"/>
                    </a:cubicBezTo>
                    <a:cubicBezTo>
                      <a:pt x="300040" y="382884"/>
                      <a:pt x="292093" y="381892"/>
                      <a:pt x="284147" y="379908"/>
                    </a:cubicBezTo>
                    <a:lnTo>
                      <a:pt x="316926" y="345183"/>
                    </a:lnTo>
                    <a:cubicBezTo>
                      <a:pt x="333812" y="343198"/>
                      <a:pt x="348712" y="335261"/>
                      <a:pt x="360631" y="323355"/>
                    </a:cubicBezTo>
                    <a:cubicBezTo>
                      <a:pt x="373544" y="309465"/>
                      <a:pt x="379504" y="291607"/>
                      <a:pt x="379504" y="272755"/>
                    </a:cubicBezTo>
                    <a:cubicBezTo>
                      <a:pt x="378511" y="253905"/>
                      <a:pt x="370564" y="236046"/>
                      <a:pt x="356658" y="223148"/>
                    </a:cubicBezTo>
                    <a:cubicBezTo>
                      <a:pt x="343745" y="211242"/>
                      <a:pt x="326859" y="205289"/>
                      <a:pt x="308980" y="205289"/>
                    </a:cubicBezTo>
                    <a:cubicBezTo>
                      <a:pt x="289114" y="205289"/>
                      <a:pt x="271234" y="213227"/>
                      <a:pt x="257328" y="227117"/>
                    </a:cubicBezTo>
                    <a:cubicBezTo>
                      <a:pt x="248388" y="237038"/>
                      <a:pt x="242428" y="248944"/>
                      <a:pt x="239448" y="261842"/>
                    </a:cubicBezTo>
                    <a:cubicBezTo>
                      <a:pt x="238455" y="262834"/>
                      <a:pt x="237462" y="263826"/>
                      <a:pt x="235475" y="265810"/>
                    </a:cubicBezTo>
                    <a:lnTo>
                      <a:pt x="203689" y="299544"/>
                    </a:lnTo>
                    <a:cubicBezTo>
                      <a:pt x="195743" y="265810"/>
                      <a:pt x="203689" y="229101"/>
                      <a:pt x="229515" y="201321"/>
                    </a:cubicBezTo>
                    <a:cubicBezTo>
                      <a:pt x="250375" y="179494"/>
                      <a:pt x="279180" y="166596"/>
                      <a:pt x="308980" y="166596"/>
                    </a:cubicBezTo>
                    <a:close/>
                    <a:moveTo>
                      <a:pt x="434145" y="46622"/>
                    </a:moveTo>
                    <a:cubicBezTo>
                      <a:pt x="421230" y="46622"/>
                      <a:pt x="411296" y="57533"/>
                      <a:pt x="411296" y="69437"/>
                    </a:cubicBezTo>
                    <a:cubicBezTo>
                      <a:pt x="411296" y="81340"/>
                      <a:pt x="421230" y="92252"/>
                      <a:pt x="434145" y="92252"/>
                    </a:cubicBezTo>
                    <a:cubicBezTo>
                      <a:pt x="446067" y="92252"/>
                      <a:pt x="456002" y="81340"/>
                      <a:pt x="456002" y="69437"/>
                    </a:cubicBezTo>
                    <a:cubicBezTo>
                      <a:pt x="456002" y="57533"/>
                      <a:pt x="446067" y="46622"/>
                      <a:pt x="434145" y="46622"/>
                    </a:cubicBezTo>
                    <a:close/>
                    <a:moveTo>
                      <a:pt x="89412" y="0"/>
                    </a:moveTo>
                    <a:lnTo>
                      <a:pt x="433152" y="0"/>
                    </a:lnTo>
                    <a:cubicBezTo>
                      <a:pt x="482825" y="0"/>
                      <a:pt x="522564" y="39678"/>
                      <a:pt x="522564" y="89276"/>
                    </a:cubicBezTo>
                    <a:lnTo>
                      <a:pt x="522564" y="375951"/>
                    </a:lnTo>
                    <a:cubicBezTo>
                      <a:pt x="522564" y="425549"/>
                      <a:pt x="482825" y="465227"/>
                      <a:pt x="433152" y="465227"/>
                    </a:cubicBezTo>
                    <a:lnTo>
                      <a:pt x="322877" y="465227"/>
                    </a:lnTo>
                    <a:cubicBezTo>
                      <a:pt x="326851" y="458284"/>
                      <a:pt x="327844" y="450348"/>
                      <a:pt x="327844" y="442412"/>
                    </a:cubicBezTo>
                    <a:cubicBezTo>
                      <a:pt x="327844" y="432493"/>
                      <a:pt x="323870" y="423565"/>
                      <a:pt x="318903" y="415629"/>
                    </a:cubicBezTo>
                    <a:lnTo>
                      <a:pt x="433152" y="415629"/>
                    </a:lnTo>
                    <a:cubicBezTo>
                      <a:pt x="454015" y="415629"/>
                      <a:pt x="471897" y="397774"/>
                      <a:pt x="471897" y="375951"/>
                    </a:cubicBezTo>
                    <a:lnTo>
                      <a:pt x="471897" y="125978"/>
                    </a:lnTo>
                    <a:lnTo>
                      <a:pt x="50667" y="125978"/>
                    </a:lnTo>
                    <a:lnTo>
                      <a:pt x="50667" y="375951"/>
                    </a:lnTo>
                    <a:cubicBezTo>
                      <a:pt x="50667" y="397774"/>
                      <a:pt x="67556" y="415629"/>
                      <a:pt x="89412" y="415629"/>
                    </a:cubicBezTo>
                    <a:lnTo>
                      <a:pt x="94379" y="415629"/>
                    </a:lnTo>
                    <a:lnTo>
                      <a:pt x="95373" y="416621"/>
                    </a:lnTo>
                    <a:lnTo>
                      <a:pt x="55634" y="459276"/>
                    </a:lnTo>
                    <a:cubicBezTo>
                      <a:pt x="22850" y="445388"/>
                      <a:pt x="0" y="413646"/>
                      <a:pt x="0" y="375951"/>
                    </a:cubicBezTo>
                    <a:lnTo>
                      <a:pt x="0" y="89276"/>
                    </a:lnTo>
                    <a:cubicBezTo>
                      <a:pt x="0" y="39678"/>
                      <a:pt x="39739" y="0"/>
                      <a:pt x="89412" y="0"/>
                    </a:cubicBezTo>
                    <a:close/>
                  </a:path>
                </a:pathLst>
              </a:custGeom>
              <a:solidFill>
                <a:schemeClr val="tx1">
                  <a:lumMod val="65000"/>
                  <a:lumOff val="3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52" name="组合 51"/>
            <p:cNvGrpSpPr/>
            <p:nvPr/>
          </p:nvGrpSpPr>
          <p:grpSpPr>
            <a:xfrm>
              <a:off x="6823511" y="1710360"/>
              <a:ext cx="1005403" cy="818734"/>
              <a:chOff x="6129326" y="1705676"/>
              <a:chExt cx="1005403" cy="818734"/>
            </a:xfrm>
          </p:grpSpPr>
          <p:sp>
            <p:nvSpPr>
              <p:cNvPr id="14" name="文本框 13"/>
              <p:cNvSpPr txBox="1"/>
              <p:nvPr/>
            </p:nvSpPr>
            <p:spPr>
              <a:xfrm>
                <a:off x="6129326" y="2185856"/>
                <a:ext cx="1005403"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数据评估</a:t>
                </a:r>
              </a:p>
            </p:txBody>
          </p:sp>
          <p:sp>
            <p:nvSpPr>
              <p:cNvPr id="25" name="target-with-an-arrow_80931"/>
              <p:cNvSpPr>
                <a:spLocks noChangeAspect="1"/>
              </p:cNvSpPr>
              <p:nvPr/>
            </p:nvSpPr>
            <p:spPr bwMode="auto">
              <a:xfrm>
                <a:off x="6440849" y="1705676"/>
                <a:ext cx="382357" cy="329186"/>
              </a:xfrm>
              <a:custGeom>
                <a:avLst/>
                <a:gdLst>
                  <a:gd name="connsiteX0" fmla="*/ 472704 w 609314"/>
                  <a:gd name="connsiteY0" fmla="*/ 427057 h 524583"/>
                  <a:gd name="connsiteX1" fmla="*/ 472704 w 609314"/>
                  <a:gd name="connsiteY1" fmla="*/ 494176 h 524583"/>
                  <a:gd name="connsiteX2" fmla="*/ 503159 w 609314"/>
                  <a:gd name="connsiteY2" fmla="*/ 494176 h 524583"/>
                  <a:gd name="connsiteX3" fmla="*/ 503159 w 609314"/>
                  <a:gd name="connsiteY3" fmla="*/ 430209 h 524583"/>
                  <a:gd name="connsiteX4" fmla="*/ 374003 w 609314"/>
                  <a:gd name="connsiteY4" fmla="*/ 415561 h 524583"/>
                  <a:gd name="connsiteX5" fmla="*/ 374003 w 609314"/>
                  <a:gd name="connsiteY5" fmla="*/ 494176 h 524583"/>
                  <a:gd name="connsiteX6" fmla="*/ 404458 w 609314"/>
                  <a:gd name="connsiteY6" fmla="*/ 494176 h 524583"/>
                  <a:gd name="connsiteX7" fmla="*/ 404458 w 609314"/>
                  <a:gd name="connsiteY7" fmla="*/ 420011 h 524583"/>
                  <a:gd name="connsiteX8" fmla="*/ 381617 w 609314"/>
                  <a:gd name="connsiteY8" fmla="*/ 417693 h 524583"/>
                  <a:gd name="connsiteX9" fmla="*/ 374003 w 609314"/>
                  <a:gd name="connsiteY9" fmla="*/ 415561 h 524583"/>
                  <a:gd name="connsiteX10" fmla="*/ 275210 w 609314"/>
                  <a:gd name="connsiteY10" fmla="*/ 323041 h 524583"/>
                  <a:gd name="connsiteX11" fmla="*/ 275210 w 609314"/>
                  <a:gd name="connsiteY11" fmla="*/ 494176 h 524583"/>
                  <a:gd name="connsiteX12" fmla="*/ 305665 w 609314"/>
                  <a:gd name="connsiteY12" fmla="*/ 494176 h 524583"/>
                  <a:gd name="connsiteX13" fmla="*/ 305665 w 609314"/>
                  <a:gd name="connsiteY13" fmla="*/ 353077 h 524583"/>
                  <a:gd name="connsiteX14" fmla="*/ 206964 w 609314"/>
                  <a:gd name="connsiteY14" fmla="*/ 317756 h 524583"/>
                  <a:gd name="connsiteX15" fmla="*/ 176509 w 609314"/>
                  <a:gd name="connsiteY15" fmla="*/ 322855 h 524583"/>
                  <a:gd name="connsiteX16" fmla="*/ 176509 w 609314"/>
                  <a:gd name="connsiteY16" fmla="*/ 494176 h 524583"/>
                  <a:gd name="connsiteX17" fmla="*/ 206964 w 609314"/>
                  <a:gd name="connsiteY17" fmla="*/ 494176 h 524583"/>
                  <a:gd name="connsiteX18" fmla="*/ 77809 w 609314"/>
                  <a:gd name="connsiteY18" fmla="*/ 262504 h 524583"/>
                  <a:gd name="connsiteX19" fmla="*/ 77809 w 609314"/>
                  <a:gd name="connsiteY19" fmla="*/ 494176 h 524583"/>
                  <a:gd name="connsiteX20" fmla="*/ 108171 w 609314"/>
                  <a:gd name="connsiteY20" fmla="*/ 494176 h 524583"/>
                  <a:gd name="connsiteX21" fmla="*/ 108171 w 609314"/>
                  <a:gd name="connsiteY21" fmla="*/ 301533 h 524583"/>
                  <a:gd name="connsiteX22" fmla="*/ 30374 w 609314"/>
                  <a:gd name="connsiteY22" fmla="*/ 159693 h 524583"/>
                  <a:gd name="connsiteX23" fmla="*/ 42340 w 609314"/>
                  <a:gd name="connsiteY23" fmla="*/ 167758 h 524583"/>
                  <a:gd name="connsiteX24" fmla="*/ 142805 w 609314"/>
                  <a:gd name="connsiteY24" fmla="*/ 296341 h 524583"/>
                  <a:gd name="connsiteX25" fmla="*/ 254504 w 609314"/>
                  <a:gd name="connsiteY25" fmla="*/ 279005 h 524583"/>
                  <a:gd name="connsiteX26" fmla="*/ 283102 w 609314"/>
                  <a:gd name="connsiteY26" fmla="*/ 287998 h 524583"/>
                  <a:gd name="connsiteX27" fmla="*/ 383103 w 609314"/>
                  <a:gd name="connsiteY27" fmla="*/ 386730 h 524583"/>
                  <a:gd name="connsiteX28" fmla="*/ 514672 w 609314"/>
                  <a:gd name="connsiteY28" fmla="*/ 400265 h 524583"/>
                  <a:gd name="connsiteX29" fmla="*/ 535285 w 609314"/>
                  <a:gd name="connsiteY29" fmla="*/ 410370 h 524583"/>
                  <a:gd name="connsiteX30" fmla="*/ 602323 w 609314"/>
                  <a:gd name="connsiteY30" fmla="*/ 481568 h 524583"/>
                  <a:gd name="connsiteX31" fmla="*/ 607244 w 609314"/>
                  <a:gd name="connsiteY31" fmla="*/ 509101 h 524583"/>
                  <a:gd name="connsiteX32" fmla="*/ 583753 w 609314"/>
                  <a:gd name="connsiteY32" fmla="*/ 524583 h 524583"/>
                  <a:gd name="connsiteX33" fmla="*/ 36212 w 609314"/>
                  <a:gd name="connsiteY33" fmla="*/ 524583 h 524583"/>
                  <a:gd name="connsiteX34" fmla="*/ 0 w 609314"/>
                  <a:gd name="connsiteY34" fmla="*/ 488428 h 524583"/>
                  <a:gd name="connsiteX35" fmla="*/ 0 w 609314"/>
                  <a:gd name="connsiteY35" fmla="*/ 182313 h 524583"/>
                  <a:gd name="connsiteX36" fmla="*/ 15970 w 609314"/>
                  <a:gd name="connsiteY36" fmla="*/ 159971 h 524583"/>
                  <a:gd name="connsiteX37" fmla="*/ 30374 w 609314"/>
                  <a:gd name="connsiteY37" fmla="*/ 159693 h 524583"/>
                  <a:gd name="connsiteX38" fmla="*/ 478826 w 609314"/>
                  <a:gd name="connsiteY38" fmla="*/ 0 h 524583"/>
                  <a:gd name="connsiteX39" fmla="*/ 534536 w 609314"/>
                  <a:gd name="connsiteY39" fmla="*/ 0 h 524583"/>
                  <a:gd name="connsiteX40" fmla="*/ 547164 w 609314"/>
                  <a:gd name="connsiteY40" fmla="*/ 12511 h 524583"/>
                  <a:gd name="connsiteX41" fmla="*/ 547164 w 609314"/>
                  <a:gd name="connsiteY41" fmla="*/ 68117 h 524583"/>
                  <a:gd name="connsiteX42" fmla="*/ 539365 w 609314"/>
                  <a:gd name="connsiteY42" fmla="*/ 79701 h 524583"/>
                  <a:gd name="connsiteX43" fmla="*/ 525623 w 609314"/>
                  <a:gd name="connsiteY43" fmla="*/ 77014 h 524583"/>
                  <a:gd name="connsiteX44" fmla="*/ 512159 w 609314"/>
                  <a:gd name="connsiteY44" fmla="*/ 63483 h 524583"/>
                  <a:gd name="connsiteX45" fmla="*/ 444657 w 609314"/>
                  <a:gd name="connsiteY45" fmla="*/ 130951 h 524583"/>
                  <a:gd name="connsiteX46" fmla="*/ 421351 w 609314"/>
                  <a:gd name="connsiteY46" fmla="*/ 140496 h 524583"/>
                  <a:gd name="connsiteX47" fmla="*/ 398324 w 609314"/>
                  <a:gd name="connsiteY47" fmla="*/ 131136 h 524583"/>
                  <a:gd name="connsiteX48" fmla="*/ 329244 w 609314"/>
                  <a:gd name="connsiteY48" fmla="*/ 63576 h 524583"/>
                  <a:gd name="connsiteX49" fmla="*/ 249021 w 609314"/>
                  <a:gd name="connsiteY49" fmla="*/ 94993 h 524583"/>
                  <a:gd name="connsiteX50" fmla="*/ 236950 w 609314"/>
                  <a:gd name="connsiteY50" fmla="*/ 97309 h 524583"/>
                  <a:gd name="connsiteX51" fmla="*/ 88853 w 609314"/>
                  <a:gd name="connsiteY51" fmla="*/ 97309 h 524583"/>
                  <a:gd name="connsiteX52" fmla="*/ 68519 w 609314"/>
                  <a:gd name="connsiteY52" fmla="*/ 77014 h 524583"/>
                  <a:gd name="connsiteX53" fmla="*/ 88853 w 609314"/>
                  <a:gd name="connsiteY53" fmla="*/ 56810 h 524583"/>
                  <a:gd name="connsiteX54" fmla="*/ 235557 w 609314"/>
                  <a:gd name="connsiteY54" fmla="*/ 56810 h 524583"/>
                  <a:gd name="connsiteX55" fmla="*/ 319123 w 609314"/>
                  <a:gd name="connsiteY55" fmla="*/ 24096 h 524583"/>
                  <a:gd name="connsiteX56" fmla="*/ 354128 w 609314"/>
                  <a:gd name="connsiteY56" fmla="*/ 31139 h 524583"/>
                  <a:gd name="connsiteX57" fmla="*/ 421351 w 609314"/>
                  <a:gd name="connsiteY57" fmla="*/ 96846 h 524583"/>
                  <a:gd name="connsiteX58" fmla="*/ 483468 w 609314"/>
                  <a:gd name="connsiteY58" fmla="*/ 34846 h 524583"/>
                  <a:gd name="connsiteX59" fmla="*/ 470005 w 609314"/>
                  <a:gd name="connsiteY59" fmla="*/ 21408 h 524583"/>
                  <a:gd name="connsiteX60" fmla="*/ 467220 w 609314"/>
                  <a:gd name="connsiteY60" fmla="*/ 7692 h 524583"/>
                  <a:gd name="connsiteX61" fmla="*/ 478826 w 609314"/>
                  <a:gd name="connsiteY61" fmla="*/ 0 h 52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9314" h="524583">
                    <a:moveTo>
                      <a:pt x="472704" y="427057"/>
                    </a:moveTo>
                    <a:lnTo>
                      <a:pt x="472704" y="494176"/>
                    </a:lnTo>
                    <a:lnTo>
                      <a:pt x="503159" y="494176"/>
                    </a:lnTo>
                    <a:lnTo>
                      <a:pt x="503159" y="430209"/>
                    </a:lnTo>
                    <a:close/>
                    <a:moveTo>
                      <a:pt x="374003" y="415561"/>
                    </a:moveTo>
                    <a:lnTo>
                      <a:pt x="374003" y="494176"/>
                    </a:lnTo>
                    <a:lnTo>
                      <a:pt x="404458" y="494176"/>
                    </a:lnTo>
                    <a:lnTo>
                      <a:pt x="404458" y="420011"/>
                    </a:lnTo>
                    <a:lnTo>
                      <a:pt x="381617" y="417693"/>
                    </a:lnTo>
                    <a:cubicBezTo>
                      <a:pt x="378924" y="417415"/>
                      <a:pt x="376510" y="416488"/>
                      <a:pt x="374003" y="415561"/>
                    </a:cubicBezTo>
                    <a:close/>
                    <a:moveTo>
                      <a:pt x="275210" y="323041"/>
                    </a:moveTo>
                    <a:lnTo>
                      <a:pt x="275210" y="494176"/>
                    </a:lnTo>
                    <a:lnTo>
                      <a:pt x="305665" y="494176"/>
                    </a:lnTo>
                    <a:lnTo>
                      <a:pt x="305665" y="353077"/>
                    </a:lnTo>
                    <a:close/>
                    <a:moveTo>
                      <a:pt x="206964" y="317756"/>
                    </a:moveTo>
                    <a:lnTo>
                      <a:pt x="176509" y="322855"/>
                    </a:lnTo>
                    <a:lnTo>
                      <a:pt x="176509" y="494176"/>
                    </a:lnTo>
                    <a:lnTo>
                      <a:pt x="206964" y="494176"/>
                    </a:lnTo>
                    <a:close/>
                    <a:moveTo>
                      <a:pt x="77809" y="262504"/>
                    </a:moveTo>
                    <a:lnTo>
                      <a:pt x="77809" y="494176"/>
                    </a:lnTo>
                    <a:lnTo>
                      <a:pt x="108171" y="494176"/>
                    </a:lnTo>
                    <a:lnTo>
                      <a:pt x="108171" y="301533"/>
                    </a:lnTo>
                    <a:close/>
                    <a:moveTo>
                      <a:pt x="30374" y="159693"/>
                    </a:moveTo>
                    <a:cubicBezTo>
                      <a:pt x="35051" y="161060"/>
                      <a:pt x="39323" y="163818"/>
                      <a:pt x="42340" y="167758"/>
                    </a:cubicBezTo>
                    <a:lnTo>
                      <a:pt x="142805" y="296341"/>
                    </a:lnTo>
                    <a:cubicBezTo>
                      <a:pt x="143176" y="296898"/>
                      <a:pt x="254504" y="279005"/>
                      <a:pt x="254504" y="279005"/>
                    </a:cubicBezTo>
                    <a:cubicBezTo>
                      <a:pt x="265182" y="277244"/>
                      <a:pt x="275581" y="280674"/>
                      <a:pt x="283102" y="287998"/>
                    </a:cubicBezTo>
                    <a:lnTo>
                      <a:pt x="383103" y="386730"/>
                    </a:lnTo>
                    <a:lnTo>
                      <a:pt x="514672" y="400265"/>
                    </a:lnTo>
                    <a:cubicBezTo>
                      <a:pt x="522472" y="401006"/>
                      <a:pt x="529900" y="404622"/>
                      <a:pt x="535285" y="410370"/>
                    </a:cubicBezTo>
                    <a:lnTo>
                      <a:pt x="602323" y="481568"/>
                    </a:lnTo>
                    <a:cubicBezTo>
                      <a:pt x="609380" y="488984"/>
                      <a:pt x="611237" y="499831"/>
                      <a:pt x="607244" y="509101"/>
                    </a:cubicBezTo>
                    <a:cubicBezTo>
                      <a:pt x="603159" y="518465"/>
                      <a:pt x="593967" y="524583"/>
                      <a:pt x="583753" y="524583"/>
                    </a:cubicBezTo>
                    <a:lnTo>
                      <a:pt x="36212" y="524583"/>
                    </a:lnTo>
                    <a:cubicBezTo>
                      <a:pt x="16249" y="524583"/>
                      <a:pt x="0" y="508360"/>
                      <a:pt x="0" y="488428"/>
                    </a:cubicBezTo>
                    <a:lnTo>
                      <a:pt x="0" y="182313"/>
                    </a:lnTo>
                    <a:cubicBezTo>
                      <a:pt x="0" y="172208"/>
                      <a:pt x="6407" y="163216"/>
                      <a:pt x="15970" y="159971"/>
                    </a:cubicBezTo>
                    <a:cubicBezTo>
                      <a:pt x="20613" y="158349"/>
                      <a:pt x="25696" y="158325"/>
                      <a:pt x="30374" y="159693"/>
                    </a:cubicBezTo>
                    <a:close/>
                    <a:moveTo>
                      <a:pt x="478826" y="0"/>
                    </a:moveTo>
                    <a:lnTo>
                      <a:pt x="534536" y="0"/>
                    </a:lnTo>
                    <a:cubicBezTo>
                      <a:pt x="541500" y="0"/>
                      <a:pt x="547164" y="5561"/>
                      <a:pt x="547164" y="12511"/>
                    </a:cubicBezTo>
                    <a:lnTo>
                      <a:pt x="547164" y="68117"/>
                    </a:lnTo>
                    <a:cubicBezTo>
                      <a:pt x="547164" y="73121"/>
                      <a:pt x="544100" y="77755"/>
                      <a:pt x="539365" y="79701"/>
                    </a:cubicBezTo>
                    <a:cubicBezTo>
                      <a:pt x="534629" y="81647"/>
                      <a:pt x="529244" y="80535"/>
                      <a:pt x="525623" y="77014"/>
                    </a:cubicBezTo>
                    <a:lnTo>
                      <a:pt x="512159" y="63483"/>
                    </a:lnTo>
                    <a:lnTo>
                      <a:pt x="444657" y="130951"/>
                    </a:lnTo>
                    <a:cubicBezTo>
                      <a:pt x="438250" y="137253"/>
                      <a:pt x="429801" y="140496"/>
                      <a:pt x="421351" y="140496"/>
                    </a:cubicBezTo>
                    <a:cubicBezTo>
                      <a:pt x="412995" y="140496"/>
                      <a:pt x="404731" y="137345"/>
                      <a:pt x="398324" y="131136"/>
                    </a:cubicBezTo>
                    <a:lnTo>
                      <a:pt x="329244" y="63576"/>
                    </a:lnTo>
                    <a:lnTo>
                      <a:pt x="249021" y="94993"/>
                    </a:lnTo>
                    <a:cubicBezTo>
                      <a:pt x="245121" y="96568"/>
                      <a:pt x="241128" y="97309"/>
                      <a:pt x="236950" y="97309"/>
                    </a:cubicBezTo>
                    <a:lnTo>
                      <a:pt x="88853" y="97309"/>
                    </a:lnTo>
                    <a:cubicBezTo>
                      <a:pt x="77618" y="97309"/>
                      <a:pt x="68519" y="88227"/>
                      <a:pt x="68519" y="77014"/>
                    </a:cubicBezTo>
                    <a:cubicBezTo>
                      <a:pt x="68519" y="65892"/>
                      <a:pt x="77618" y="56810"/>
                      <a:pt x="88853" y="56810"/>
                    </a:cubicBezTo>
                    <a:lnTo>
                      <a:pt x="235557" y="56810"/>
                    </a:lnTo>
                    <a:lnTo>
                      <a:pt x="319123" y="24096"/>
                    </a:lnTo>
                    <a:cubicBezTo>
                      <a:pt x="331101" y="19369"/>
                      <a:pt x="344935" y="22150"/>
                      <a:pt x="354128" y="31139"/>
                    </a:cubicBezTo>
                    <a:lnTo>
                      <a:pt x="421351" y="96846"/>
                    </a:lnTo>
                    <a:lnTo>
                      <a:pt x="483468" y="34846"/>
                    </a:lnTo>
                    <a:lnTo>
                      <a:pt x="470005" y="21408"/>
                    </a:lnTo>
                    <a:cubicBezTo>
                      <a:pt x="466384" y="17794"/>
                      <a:pt x="465270" y="12419"/>
                      <a:pt x="467220" y="7692"/>
                    </a:cubicBezTo>
                    <a:cubicBezTo>
                      <a:pt x="469169" y="3059"/>
                      <a:pt x="473812" y="0"/>
                      <a:pt x="478826" y="0"/>
                    </a:cubicBezTo>
                    <a:close/>
                  </a:path>
                </a:pathLst>
              </a:custGeom>
              <a:solidFill>
                <a:schemeClr val="tx1">
                  <a:lumMod val="65000"/>
                  <a:lumOff val="3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55" name="组合 54"/>
            <p:cNvGrpSpPr/>
            <p:nvPr/>
          </p:nvGrpSpPr>
          <p:grpSpPr>
            <a:xfrm>
              <a:off x="3864943" y="1687833"/>
              <a:ext cx="1005403" cy="841261"/>
              <a:chOff x="3640038" y="1687833"/>
              <a:chExt cx="1005403" cy="841261"/>
            </a:xfrm>
          </p:grpSpPr>
          <p:sp>
            <p:nvSpPr>
              <p:cNvPr id="15" name="文本框 14"/>
              <p:cNvSpPr txBox="1"/>
              <p:nvPr/>
            </p:nvSpPr>
            <p:spPr>
              <a:xfrm>
                <a:off x="3640038" y="2190540"/>
                <a:ext cx="1005403"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更换图案</a:t>
                </a:r>
              </a:p>
            </p:txBody>
          </p:sp>
          <p:sp>
            <p:nvSpPr>
              <p:cNvPr id="26" name="target-with-an-arrow_80931"/>
              <p:cNvSpPr>
                <a:spLocks noChangeAspect="1"/>
              </p:cNvSpPr>
              <p:nvPr/>
            </p:nvSpPr>
            <p:spPr bwMode="auto">
              <a:xfrm>
                <a:off x="3945927" y="1687833"/>
                <a:ext cx="382357" cy="330440"/>
              </a:xfrm>
              <a:custGeom>
                <a:avLst/>
                <a:gdLst>
                  <a:gd name="T0" fmla="*/ 1154 w 1338"/>
                  <a:gd name="T1" fmla="*/ 98 h 1158"/>
                  <a:gd name="T2" fmla="*/ 1050 w 1338"/>
                  <a:gd name="T3" fmla="*/ 37 h 1158"/>
                  <a:gd name="T4" fmla="*/ 700 w 1338"/>
                  <a:gd name="T5" fmla="*/ 62 h 1158"/>
                  <a:gd name="T6" fmla="*/ 623 w 1338"/>
                  <a:gd name="T7" fmla="*/ 98 h 1158"/>
                  <a:gd name="T8" fmla="*/ 519 w 1338"/>
                  <a:gd name="T9" fmla="*/ 37 h 1158"/>
                  <a:gd name="T10" fmla="*/ 169 w 1338"/>
                  <a:gd name="T11" fmla="*/ 62 h 1158"/>
                  <a:gd name="T12" fmla="*/ 0 w 1338"/>
                  <a:gd name="T13" fmla="*/ 360 h 1158"/>
                  <a:gd name="T14" fmla="*/ 169 w 1338"/>
                  <a:gd name="T15" fmla="*/ 655 h 1158"/>
                  <a:gd name="T16" fmla="*/ 356 w 1338"/>
                  <a:gd name="T17" fmla="*/ 688 h 1158"/>
                  <a:gd name="T18" fmla="*/ 323 w 1338"/>
                  <a:gd name="T19" fmla="*/ 863 h 1158"/>
                  <a:gd name="T20" fmla="*/ 496 w 1338"/>
                  <a:gd name="T21" fmla="*/ 1158 h 1158"/>
                  <a:gd name="T22" fmla="*/ 840 w 1338"/>
                  <a:gd name="T23" fmla="*/ 1158 h 1158"/>
                  <a:gd name="T24" fmla="*/ 1007 w 1338"/>
                  <a:gd name="T25" fmla="*/ 863 h 1158"/>
                  <a:gd name="T26" fmla="*/ 1011 w 1338"/>
                  <a:gd name="T27" fmla="*/ 740 h 1158"/>
                  <a:gd name="T28" fmla="*/ 1055 w 1338"/>
                  <a:gd name="T29" fmla="*/ 688 h 1158"/>
                  <a:gd name="T30" fmla="*/ 1157 w 1338"/>
                  <a:gd name="T31" fmla="*/ 622 h 1158"/>
                  <a:gd name="T32" fmla="*/ 1338 w 1338"/>
                  <a:gd name="T33" fmla="*/ 360 h 1158"/>
                  <a:gd name="T34" fmla="*/ 684 w 1338"/>
                  <a:gd name="T35" fmla="*/ 360 h 1158"/>
                  <a:gd name="T36" fmla="*/ 634 w 1338"/>
                  <a:gd name="T37" fmla="*/ 405 h 1158"/>
                  <a:gd name="T38" fmla="*/ 665 w 1338"/>
                  <a:gd name="T39" fmla="*/ 266 h 1158"/>
                  <a:gd name="T40" fmla="*/ 231 w 1338"/>
                  <a:gd name="T41" fmla="*/ 593 h 1158"/>
                  <a:gd name="T42" fmla="*/ 123 w 1338"/>
                  <a:gd name="T43" fmla="*/ 360 h 1158"/>
                  <a:gd name="T44" fmla="*/ 231 w 1338"/>
                  <a:gd name="T45" fmla="*/ 124 h 1158"/>
                  <a:gd name="T46" fmla="*/ 575 w 1338"/>
                  <a:gd name="T47" fmla="*/ 124 h 1158"/>
                  <a:gd name="T48" fmla="*/ 591 w 1338"/>
                  <a:gd name="T49" fmla="*/ 299 h 1158"/>
                  <a:gd name="T50" fmla="*/ 621 w 1338"/>
                  <a:gd name="T51" fmla="*/ 478 h 1158"/>
                  <a:gd name="T52" fmla="*/ 434 w 1338"/>
                  <a:gd name="T53" fmla="*/ 504 h 1158"/>
                  <a:gd name="T54" fmla="*/ 289 w 1338"/>
                  <a:gd name="T55" fmla="*/ 640 h 1158"/>
                  <a:gd name="T56" fmla="*/ 586 w 1338"/>
                  <a:gd name="T57" fmla="*/ 595 h 1158"/>
                  <a:gd name="T58" fmla="*/ 438 w 1338"/>
                  <a:gd name="T59" fmla="*/ 641 h 1158"/>
                  <a:gd name="T60" fmla="*/ 553 w 1338"/>
                  <a:gd name="T61" fmla="*/ 526 h 1158"/>
                  <a:gd name="T62" fmla="*/ 840 w 1338"/>
                  <a:gd name="T63" fmla="*/ 1034 h 1158"/>
                  <a:gd name="T64" fmla="*/ 496 w 1338"/>
                  <a:gd name="T65" fmla="*/ 1034 h 1158"/>
                  <a:gd name="T66" fmla="*/ 389 w 1338"/>
                  <a:gd name="T67" fmla="*/ 802 h 1158"/>
                  <a:gd name="T68" fmla="*/ 524 w 1338"/>
                  <a:gd name="T69" fmla="*/ 688 h 1158"/>
                  <a:gd name="T70" fmla="*/ 626 w 1338"/>
                  <a:gd name="T71" fmla="*/ 622 h 1158"/>
                  <a:gd name="T72" fmla="*/ 700 w 1338"/>
                  <a:gd name="T73" fmla="*/ 655 h 1158"/>
                  <a:gd name="T74" fmla="*/ 920 w 1338"/>
                  <a:gd name="T75" fmla="*/ 688 h 1158"/>
                  <a:gd name="T76" fmla="*/ 965 w 1338"/>
                  <a:gd name="T77" fmla="*/ 841 h 1158"/>
                  <a:gd name="T78" fmla="*/ 783 w 1338"/>
                  <a:gd name="T79" fmla="*/ 526 h 1158"/>
                  <a:gd name="T80" fmla="*/ 892 w 1338"/>
                  <a:gd name="T81" fmla="*/ 641 h 1158"/>
                  <a:gd name="T82" fmla="*/ 745 w 1338"/>
                  <a:gd name="T83" fmla="*/ 596 h 1158"/>
                  <a:gd name="T84" fmla="*/ 1106 w 1338"/>
                  <a:gd name="T85" fmla="*/ 593 h 1158"/>
                  <a:gd name="T86" fmla="*/ 889 w 1338"/>
                  <a:gd name="T87" fmla="*/ 540 h 1158"/>
                  <a:gd name="T88" fmla="*/ 784 w 1338"/>
                  <a:gd name="T89" fmla="*/ 478 h 1158"/>
                  <a:gd name="T90" fmla="*/ 746 w 1338"/>
                  <a:gd name="T91" fmla="*/ 422 h 1158"/>
                  <a:gd name="T92" fmla="*/ 740 w 1338"/>
                  <a:gd name="T93" fmla="*/ 300 h 1158"/>
                  <a:gd name="T94" fmla="*/ 762 w 1338"/>
                  <a:gd name="T95" fmla="*/ 124 h 1158"/>
                  <a:gd name="T96" fmla="*/ 1105 w 1338"/>
                  <a:gd name="T97" fmla="*/ 124 h 1158"/>
                  <a:gd name="T98" fmla="*/ 1215 w 1338"/>
                  <a:gd name="T99" fmla="*/ 36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8" h="1158">
                    <a:moveTo>
                      <a:pt x="1276" y="299"/>
                    </a:moveTo>
                    <a:cubicBezTo>
                      <a:pt x="1274" y="299"/>
                      <a:pt x="1273" y="300"/>
                      <a:pt x="1271" y="300"/>
                    </a:cubicBezTo>
                    <a:lnTo>
                      <a:pt x="1154" y="98"/>
                    </a:lnTo>
                    <a:cubicBezTo>
                      <a:pt x="1162" y="88"/>
                      <a:pt x="1167" y="76"/>
                      <a:pt x="1167" y="62"/>
                    </a:cubicBezTo>
                    <a:cubicBezTo>
                      <a:pt x="1167" y="28"/>
                      <a:pt x="1140" y="1"/>
                      <a:pt x="1105" y="1"/>
                    </a:cubicBezTo>
                    <a:cubicBezTo>
                      <a:pt x="1081" y="1"/>
                      <a:pt x="1059" y="15"/>
                      <a:pt x="1050" y="37"/>
                    </a:cubicBezTo>
                    <a:lnTo>
                      <a:pt x="817" y="37"/>
                    </a:lnTo>
                    <a:cubicBezTo>
                      <a:pt x="808" y="15"/>
                      <a:pt x="786" y="1"/>
                      <a:pt x="761" y="1"/>
                    </a:cubicBezTo>
                    <a:cubicBezTo>
                      <a:pt x="727" y="1"/>
                      <a:pt x="700" y="28"/>
                      <a:pt x="700" y="62"/>
                    </a:cubicBezTo>
                    <a:cubicBezTo>
                      <a:pt x="700" y="74"/>
                      <a:pt x="704" y="84"/>
                      <a:pt x="710" y="93"/>
                    </a:cubicBezTo>
                    <a:lnTo>
                      <a:pt x="665" y="171"/>
                    </a:lnTo>
                    <a:lnTo>
                      <a:pt x="623" y="98"/>
                    </a:lnTo>
                    <a:cubicBezTo>
                      <a:pt x="631" y="88"/>
                      <a:pt x="636" y="76"/>
                      <a:pt x="636" y="62"/>
                    </a:cubicBezTo>
                    <a:cubicBezTo>
                      <a:pt x="636" y="28"/>
                      <a:pt x="609" y="0"/>
                      <a:pt x="575" y="0"/>
                    </a:cubicBezTo>
                    <a:cubicBezTo>
                      <a:pt x="550" y="0"/>
                      <a:pt x="529" y="15"/>
                      <a:pt x="519" y="37"/>
                    </a:cubicBezTo>
                    <a:lnTo>
                      <a:pt x="286" y="37"/>
                    </a:lnTo>
                    <a:cubicBezTo>
                      <a:pt x="277" y="15"/>
                      <a:pt x="255" y="0"/>
                      <a:pt x="231" y="0"/>
                    </a:cubicBezTo>
                    <a:cubicBezTo>
                      <a:pt x="197" y="0"/>
                      <a:pt x="169" y="28"/>
                      <a:pt x="169" y="62"/>
                    </a:cubicBezTo>
                    <a:cubicBezTo>
                      <a:pt x="169" y="74"/>
                      <a:pt x="173" y="84"/>
                      <a:pt x="179" y="93"/>
                    </a:cubicBezTo>
                    <a:lnTo>
                      <a:pt x="60" y="299"/>
                    </a:lnTo>
                    <a:cubicBezTo>
                      <a:pt x="27" y="300"/>
                      <a:pt x="0" y="327"/>
                      <a:pt x="0" y="360"/>
                    </a:cubicBezTo>
                    <a:cubicBezTo>
                      <a:pt x="0" y="393"/>
                      <a:pt x="25" y="419"/>
                      <a:pt x="57" y="421"/>
                    </a:cubicBezTo>
                    <a:lnTo>
                      <a:pt x="176" y="627"/>
                    </a:lnTo>
                    <a:cubicBezTo>
                      <a:pt x="172" y="635"/>
                      <a:pt x="169" y="644"/>
                      <a:pt x="169" y="655"/>
                    </a:cubicBezTo>
                    <a:cubicBezTo>
                      <a:pt x="169" y="689"/>
                      <a:pt x="197" y="716"/>
                      <a:pt x="231" y="716"/>
                    </a:cubicBezTo>
                    <a:cubicBezTo>
                      <a:pt x="252" y="716"/>
                      <a:pt x="270" y="705"/>
                      <a:pt x="281" y="688"/>
                    </a:cubicBezTo>
                    <a:lnTo>
                      <a:pt x="356" y="688"/>
                    </a:lnTo>
                    <a:lnTo>
                      <a:pt x="325" y="740"/>
                    </a:lnTo>
                    <a:cubicBezTo>
                      <a:pt x="292" y="741"/>
                      <a:pt x="265" y="768"/>
                      <a:pt x="265" y="802"/>
                    </a:cubicBezTo>
                    <a:cubicBezTo>
                      <a:pt x="265" y="834"/>
                      <a:pt x="291" y="860"/>
                      <a:pt x="323" y="863"/>
                    </a:cubicBezTo>
                    <a:lnTo>
                      <a:pt x="442" y="1068"/>
                    </a:lnTo>
                    <a:cubicBezTo>
                      <a:pt x="437" y="1077"/>
                      <a:pt x="434" y="1086"/>
                      <a:pt x="434" y="1096"/>
                    </a:cubicBezTo>
                    <a:cubicBezTo>
                      <a:pt x="434" y="1130"/>
                      <a:pt x="462" y="1158"/>
                      <a:pt x="496" y="1158"/>
                    </a:cubicBezTo>
                    <a:cubicBezTo>
                      <a:pt x="517" y="1158"/>
                      <a:pt x="535" y="1146"/>
                      <a:pt x="546" y="1129"/>
                    </a:cubicBezTo>
                    <a:lnTo>
                      <a:pt x="790" y="1129"/>
                    </a:lnTo>
                    <a:cubicBezTo>
                      <a:pt x="801" y="1146"/>
                      <a:pt x="819" y="1158"/>
                      <a:pt x="840" y="1158"/>
                    </a:cubicBezTo>
                    <a:cubicBezTo>
                      <a:pt x="874" y="1158"/>
                      <a:pt x="902" y="1130"/>
                      <a:pt x="902" y="1096"/>
                    </a:cubicBezTo>
                    <a:cubicBezTo>
                      <a:pt x="902" y="1084"/>
                      <a:pt x="897" y="1073"/>
                      <a:pt x="891" y="1064"/>
                    </a:cubicBezTo>
                    <a:lnTo>
                      <a:pt x="1007" y="863"/>
                    </a:lnTo>
                    <a:cubicBezTo>
                      <a:pt x="1009" y="863"/>
                      <a:pt x="1010" y="863"/>
                      <a:pt x="1011" y="863"/>
                    </a:cubicBezTo>
                    <a:cubicBezTo>
                      <a:pt x="1045" y="863"/>
                      <a:pt x="1073" y="836"/>
                      <a:pt x="1073" y="802"/>
                    </a:cubicBezTo>
                    <a:cubicBezTo>
                      <a:pt x="1073" y="768"/>
                      <a:pt x="1045" y="740"/>
                      <a:pt x="1011" y="740"/>
                    </a:cubicBezTo>
                    <a:cubicBezTo>
                      <a:pt x="1009" y="740"/>
                      <a:pt x="1007" y="741"/>
                      <a:pt x="1005" y="741"/>
                    </a:cubicBezTo>
                    <a:lnTo>
                      <a:pt x="974" y="688"/>
                    </a:lnTo>
                    <a:lnTo>
                      <a:pt x="1055" y="688"/>
                    </a:lnTo>
                    <a:cubicBezTo>
                      <a:pt x="1066" y="705"/>
                      <a:pt x="1084" y="716"/>
                      <a:pt x="1105" y="716"/>
                    </a:cubicBezTo>
                    <a:cubicBezTo>
                      <a:pt x="1139" y="716"/>
                      <a:pt x="1167" y="689"/>
                      <a:pt x="1167" y="655"/>
                    </a:cubicBezTo>
                    <a:cubicBezTo>
                      <a:pt x="1167" y="642"/>
                      <a:pt x="1163" y="632"/>
                      <a:pt x="1157" y="622"/>
                    </a:cubicBezTo>
                    <a:lnTo>
                      <a:pt x="1273" y="421"/>
                    </a:lnTo>
                    <a:cubicBezTo>
                      <a:pt x="1274" y="421"/>
                      <a:pt x="1275" y="422"/>
                      <a:pt x="1276" y="422"/>
                    </a:cubicBezTo>
                    <a:cubicBezTo>
                      <a:pt x="1310" y="422"/>
                      <a:pt x="1338" y="394"/>
                      <a:pt x="1338" y="360"/>
                    </a:cubicBezTo>
                    <a:cubicBezTo>
                      <a:pt x="1338" y="326"/>
                      <a:pt x="1310" y="299"/>
                      <a:pt x="1276" y="299"/>
                    </a:cubicBezTo>
                    <a:close/>
                    <a:moveTo>
                      <a:pt x="698" y="323"/>
                    </a:moveTo>
                    <a:cubicBezTo>
                      <a:pt x="690" y="333"/>
                      <a:pt x="684" y="346"/>
                      <a:pt x="684" y="360"/>
                    </a:cubicBezTo>
                    <a:cubicBezTo>
                      <a:pt x="684" y="376"/>
                      <a:pt x="690" y="389"/>
                      <a:pt x="699" y="400"/>
                    </a:cubicBezTo>
                    <a:lnTo>
                      <a:pt x="665" y="459"/>
                    </a:lnTo>
                    <a:lnTo>
                      <a:pt x="634" y="405"/>
                    </a:lnTo>
                    <a:cubicBezTo>
                      <a:pt x="646" y="394"/>
                      <a:pt x="654" y="378"/>
                      <a:pt x="654" y="360"/>
                    </a:cubicBezTo>
                    <a:cubicBezTo>
                      <a:pt x="654" y="343"/>
                      <a:pt x="647" y="328"/>
                      <a:pt x="636" y="317"/>
                    </a:cubicBezTo>
                    <a:lnTo>
                      <a:pt x="665" y="266"/>
                    </a:lnTo>
                    <a:lnTo>
                      <a:pt x="698" y="323"/>
                    </a:lnTo>
                    <a:close/>
                    <a:moveTo>
                      <a:pt x="289" y="641"/>
                    </a:moveTo>
                    <a:cubicBezTo>
                      <a:pt x="283" y="614"/>
                      <a:pt x="260" y="593"/>
                      <a:pt x="231" y="593"/>
                    </a:cubicBezTo>
                    <a:cubicBezTo>
                      <a:pt x="225" y="593"/>
                      <a:pt x="219" y="595"/>
                      <a:pt x="214" y="596"/>
                    </a:cubicBezTo>
                    <a:lnTo>
                      <a:pt x="103" y="405"/>
                    </a:lnTo>
                    <a:cubicBezTo>
                      <a:pt x="116" y="394"/>
                      <a:pt x="123" y="378"/>
                      <a:pt x="123" y="360"/>
                    </a:cubicBezTo>
                    <a:cubicBezTo>
                      <a:pt x="123" y="343"/>
                      <a:pt x="116" y="328"/>
                      <a:pt x="105" y="317"/>
                    </a:cubicBezTo>
                    <a:lnTo>
                      <a:pt x="218" y="121"/>
                    </a:lnTo>
                    <a:cubicBezTo>
                      <a:pt x="222" y="122"/>
                      <a:pt x="226" y="124"/>
                      <a:pt x="231" y="124"/>
                    </a:cubicBezTo>
                    <a:cubicBezTo>
                      <a:pt x="257" y="124"/>
                      <a:pt x="279" y="107"/>
                      <a:pt x="288" y="84"/>
                    </a:cubicBezTo>
                    <a:lnTo>
                      <a:pt x="518" y="84"/>
                    </a:lnTo>
                    <a:cubicBezTo>
                      <a:pt x="526" y="107"/>
                      <a:pt x="549" y="124"/>
                      <a:pt x="575" y="124"/>
                    </a:cubicBezTo>
                    <a:cubicBezTo>
                      <a:pt x="577" y="124"/>
                      <a:pt x="580" y="123"/>
                      <a:pt x="582" y="122"/>
                    </a:cubicBezTo>
                    <a:lnTo>
                      <a:pt x="638" y="218"/>
                    </a:lnTo>
                    <a:lnTo>
                      <a:pt x="591" y="299"/>
                    </a:lnTo>
                    <a:cubicBezTo>
                      <a:pt x="558" y="300"/>
                      <a:pt x="531" y="327"/>
                      <a:pt x="531" y="360"/>
                    </a:cubicBezTo>
                    <a:cubicBezTo>
                      <a:pt x="531" y="393"/>
                      <a:pt x="556" y="419"/>
                      <a:pt x="588" y="421"/>
                    </a:cubicBezTo>
                    <a:lnTo>
                      <a:pt x="621" y="478"/>
                    </a:lnTo>
                    <a:lnTo>
                      <a:pt x="552" y="478"/>
                    </a:lnTo>
                    <a:cubicBezTo>
                      <a:pt x="542" y="457"/>
                      <a:pt x="521" y="442"/>
                      <a:pt x="496" y="442"/>
                    </a:cubicBezTo>
                    <a:cubicBezTo>
                      <a:pt x="462" y="442"/>
                      <a:pt x="434" y="470"/>
                      <a:pt x="434" y="504"/>
                    </a:cubicBezTo>
                    <a:cubicBezTo>
                      <a:pt x="434" y="515"/>
                      <a:pt x="438" y="526"/>
                      <a:pt x="444" y="535"/>
                    </a:cubicBezTo>
                    <a:lnTo>
                      <a:pt x="383" y="640"/>
                    </a:lnTo>
                    <a:lnTo>
                      <a:pt x="289" y="640"/>
                    </a:lnTo>
                    <a:cubicBezTo>
                      <a:pt x="289" y="640"/>
                      <a:pt x="289" y="641"/>
                      <a:pt x="289" y="641"/>
                    </a:cubicBezTo>
                    <a:close/>
                    <a:moveTo>
                      <a:pt x="626" y="526"/>
                    </a:moveTo>
                    <a:lnTo>
                      <a:pt x="586" y="595"/>
                    </a:lnTo>
                    <a:cubicBezTo>
                      <a:pt x="582" y="595"/>
                      <a:pt x="579" y="593"/>
                      <a:pt x="575" y="593"/>
                    </a:cubicBezTo>
                    <a:cubicBezTo>
                      <a:pt x="546" y="593"/>
                      <a:pt x="522" y="614"/>
                      <a:pt x="516" y="641"/>
                    </a:cubicBezTo>
                    <a:lnTo>
                      <a:pt x="438" y="641"/>
                    </a:lnTo>
                    <a:lnTo>
                      <a:pt x="483" y="563"/>
                    </a:lnTo>
                    <a:cubicBezTo>
                      <a:pt x="488" y="564"/>
                      <a:pt x="492" y="565"/>
                      <a:pt x="496" y="565"/>
                    </a:cubicBezTo>
                    <a:cubicBezTo>
                      <a:pt x="522" y="565"/>
                      <a:pt x="544" y="549"/>
                      <a:pt x="553" y="526"/>
                    </a:cubicBezTo>
                    <a:lnTo>
                      <a:pt x="626" y="526"/>
                    </a:lnTo>
                    <a:close/>
                    <a:moveTo>
                      <a:pt x="852" y="1037"/>
                    </a:moveTo>
                    <a:cubicBezTo>
                      <a:pt x="848" y="1036"/>
                      <a:pt x="844" y="1034"/>
                      <a:pt x="840" y="1034"/>
                    </a:cubicBezTo>
                    <a:cubicBezTo>
                      <a:pt x="811" y="1034"/>
                      <a:pt x="788" y="1055"/>
                      <a:pt x="781" y="1082"/>
                    </a:cubicBezTo>
                    <a:lnTo>
                      <a:pt x="555" y="1082"/>
                    </a:lnTo>
                    <a:cubicBezTo>
                      <a:pt x="548" y="1055"/>
                      <a:pt x="525" y="1034"/>
                      <a:pt x="496" y="1034"/>
                    </a:cubicBezTo>
                    <a:cubicBezTo>
                      <a:pt x="490" y="1034"/>
                      <a:pt x="485" y="1036"/>
                      <a:pt x="479" y="1038"/>
                    </a:cubicBezTo>
                    <a:lnTo>
                      <a:pt x="369" y="847"/>
                    </a:lnTo>
                    <a:cubicBezTo>
                      <a:pt x="381" y="835"/>
                      <a:pt x="389" y="820"/>
                      <a:pt x="389" y="802"/>
                    </a:cubicBezTo>
                    <a:cubicBezTo>
                      <a:pt x="389" y="785"/>
                      <a:pt x="382" y="769"/>
                      <a:pt x="370" y="758"/>
                    </a:cubicBezTo>
                    <a:lnTo>
                      <a:pt x="411" y="688"/>
                    </a:lnTo>
                    <a:lnTo>
                      <a:pt x="524" y="688"/>
                    </a:lnTo>
                    <a:cubicBezTo>
                      <a:pt x="535" y="705"/>
                      <a:pt x="553" y="716"/>
                      <a:pt x="575" y="716"/>
                    </a:cubicBezTo>
                    <a:cubicBezTo>
                      <a:pt x="609" y="716"/>
                      <a:pt x="636" y="689"/>
                      <a:pt x="636" y="655"/>
                    </a:cubicBezTo>
                    <a:cubicBezTo>
                      <a:pt x="636" y="643"/>
                      <a:pt x="632" y="632"/>
                      <a:pt x="626" y="622"/>
                    </a:cubicBezTo>
                    <a:lnTo>
                      <a:pt x="665" y="554"/>
                    </a:lnTo>
                    <a:lnTo>
                      <a:pt x="707" y="627"/>
                    </a:lnTo>
                    <a:cubicBezTo>
                      <a:pt x="703" y="635"/>
                      <a:pt x="700" y="645"/>
                      <a:pt x="700" y="655"/>
                    </a:cubicBezTo>
                    <a:cubicBezTo>
                      <a:pt x="700" y="689"/>
                      <a:pt x="728" y="716"/>
                      <a:pt x="762" y="716"/>
                    </a:cubicBezTo>
                    <a:cubicBezTo>
                      <a:pt x="783" y="716"/>
                      <a:pt x="801" y="705"/>
                      <a:pt x="812" y="688"/>
                    </a:cubicBezTo>
                    <a:lnTo>
                      <a:pt x="920" y="688"/>
                    </a:lnTo>
                    <a:lnTo>
                      <a:pt x="964" y="764"/>
                    </a:lnTo>
                    <a:cubicBezTo>
                      <a:pt x="955" y="775"/>
                      <a:pt x="950" y="787"/>
                      <a:pt x="950" y="802"/>
                    </a:cubicBezTo>
                    <a:cubicBezTo>
                      <a:pt x="950" y="817"/>
                      <a:pt x="956" y="830"/>
                      <a:pt x="965" y="841"/>
                    </a:cubicBezTo>
                    <a:lnTo>
                      <a:pt x="852" y="1037"/>
                    </a:lnTo>
                    <a:close/>
                    <a:moveTo>
                      <a:pt x="704" y="526"/>
                    </a:moveTo>
                    <a:lnTo>
                      <a:pt x="783" y="526"/>
                    </a:lnTo>
                    <a:cubicBezTo>
                      <a:pt x="792" y="549"/>
                      <a:pt x="814" y="565"/>
                      <a:pt x="840" y="565"/>
                    </a:cubicBezTo>
                    <a:cubicBezTo>
                      <a:pt x="843" y="565"/>
                      <a:pt x="845" y="564"/>
                      <a:pt x="847" y="564"/>
                    </a:cubicBezTo>
                    <a:lnTo>
                      <a:pt x="892" y="641"/>
                    </a:lnTo>
                    <a:lnTo>
                      <a:pt x="820" y="641"/>
                    </a:lnTo>
                    <a:cubicBezTo>
                      <a:pt x="814" y="614"/>
                      <a:pt x="791" y="593"/>
                      <a:pt x="762" y="593"/>
                    </a:cubicBezTo>
                    <a:cubicBezTo>
                      <a:pt x="756" y="593"/>
                      <a:pt x="750" y="595"/>
                      <a:pt x="745" y="596"/>
                    </a:cubicBezTo>
                    <a:lnTo>
                      <a:pt x="704" y="526"/>
                    </a:lnTo>
                    <a:close/>
                    <a:moveTo>
                      <a:pt x="1117" y="595"/>
                    </a:moveTo>
                    <a:cubicBezTo>
                      <a:pt x="1113" y="595"/>
                      <a:pt x="1110" y="593"/>
                      <a:pt x="1106" y="593"/>
                    </a:cubicBezTo>
                    <a:cubicBezTo>
                      <a:pt x="1077" y="593"/>
                      <a:pt x="1053" y="614"/>
                      <a:pt x="1047" y="641"/>
                    </a:cubicBezTo>
                    <a:lnTo>
                      <a:pt x="947" y="641"/>
                    </a:lnTo>
                    <a:lnTo>
                      <a:pt x="889" y="540"/>
                    </a:lnTo>
                    <a:cubicBezTo>
                      <a:pt x="896" y="529"/>
                      <a:pt x="902" y="517"/>
                      <a:pt x="902" y="504"/>
                    </a:cubicBezTo>
                    <a:cubicBezTo>
                      <a:pt x="902" y="470"/>
                      <a:pt x="874" y="442"/>
                      <a:pt x="840" y="442"/>
                    </a:cubicBezTo>
                    <a:cubicBezTo>
                      <a:pt x="815" y="442"/>
                      <a:pt x="794" y="457"/>
                      <a:pt x="784" y="478"/>
                    </a:cubicBezTo>
                    <a:lnTo>
                      <a:pt x="709" y="478"/>
                    </a:lnTo>
                    <a:lnTo>
                      <a:pt x="742" y="421"/>
                    </a:lnTo>
                    <a:cubicBezTo>
                      <a:pt x="743" y="421"/>
                      <a:pt x="744" y="422"/>
                      <a:pt x="746" y="422"/>
                    </a:cubicBezTo>
                    <a:cubicBezTo>
                      <a:pt x="780" y="422"/>
                      <a:pt x="807" y="395"/>
                      <a:pt x="807" y="361"/>
                    </a:cubicBezTo>
                    <a:cubicBezTo>
                      <a:pt x="807" y="326"/>
                      <a:pt x="780" y="299"/>
                      <a:pt x="746" y="299"/>
                    </a:cubicBezTo>
                    <a:cubicBezTo>
                      <a:pt x="744" y="299"/>
                      <a:pt x="742" y="300"/>
                      <a:pt x="740" y="300"/>
                    </a:cubicBezTo>
                    <a:lnTo>
                      <a:pt x="693" y="218"/>
                    </a:lnTo>
                    <a:lnTo>
                      <a:pt x="749" y="121"/>
                    </a:lnTo>
                    <a:cubicBezTo>
                      <a:pt x="753" y="122"/>
                      <a:pt x="757" y="124"/>
                      <a:pt x="762" y="124"/>
                    </a:cubicBezTo>
                    <a:cubicBezTo>
                      <a:pt x="788" y="124"/>
                      <a:pt x="810" y="107"/>
                      <a:pt x="819" y="84"/>
                    </a:cubicBezTo>
                    <a:lnTo>
                      <a:pt x="1048" y="84"/>
                    </a:lnTo>
                    <a:cubicBezTo>
                      <a:pt x="1057" y="107"/>
                      <a:pt x="1079" y="124"/>
                      <a:pt x="1105" y="124"/>
                    </a:cubicBezTo>
                    <a:cubicBezTo>
                      <a:pt x="1108" y="124"/>
                      <a:pt x="1110" y="123"/>
                      <a:pt x="1113" y="122"/>
                    </a:cubicBezTo>
                    <a:lnTo>
                      <a:pt x="1229" y="323"/>
                    </a:lnTo>
                    <a:cubicBezTo>
                      <a:pt x="1221" y="333"/>
                      <a:pt x="1215" y="346"/>
                      <a:pt x="1215" y="360"/>
                    </a:cubicBezTo>
                    <a:cubicBezTo>
                      <a:pt x="1215" y="376"/>
                      <a:pt x="1221" y="389"/>
                      <a:pt x="1230" y="400"/>
                    </a:cubicBezTo>
                    <a:lnTo>
                      <a:pt x="1117" y="595"/>
                    </a:lnTo>
                    <a:close/>
                  </a:path>
                </a:pathLst>
              </a:custGeom>
              <a:solidFill>
                <a:schemeClr val="tx1">
                  <a:lumMod val="65000"/>
                  <a:lumOff val="3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51" name="组合 50"/>
            <p:cNvGrpSpPr/>
            <p:nvPr/>
          </p:nvGrpSpPr>
          <p:grpSpPr>
            <a:xfrm>
              <a:off x="8374481" y="1661874"/>
              <a:ext cx="800220" cy="867220"/>
              <a:chOff x="7430018" y="1652238"/>
              <a:chExt cx="800220" cy="867220"/>
            </a:xfrm>
          </p:grpSpPr>
          <p:sp>
            <p:nvSpPr>
              <p:cNvPr id="16" name="文本框 15"/>
              <p:cNvSpPr txBox="1"/>
              <p:nvPr/>
            </p:nvSpPr>
            <p:spPr>
              <a:xfrm>
                <a:off x="7430018" y="2180904"/>
                <a:ext cx="800220"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自定义</a:t>
                </a:r>
              </a:p>
            </p:txBody>
          </p:sp>
          <p:sp>
            <p:nvSpPr>
              <p:cNvPr id="27" name="target-with-an-arrow_80931"/>
              <p:cNvSpPr>
                <a:spLocks noChangeAspect="1"/>
              </p:cNvSpPr>
              <p:nvPr/>
            </p:nvSpPr>
            <p:spPr bwMode="auto">
              <a:xfrm>
                <a:off x="7655808" y="1652238"/>
                <a:ext cx="348638" cy="382357"/>
              </a:xfrm>
              <a:custGeom>
                <a:avLst/>
                <a:gdLst>
                  <a:gd name="connsiteX0" fmla="*/ 314616 w 554856"/>
                  <a:gd name="connsiteY0" fmla="*/ 256070 h 608519"/>
                  <a:gd name="connsiteX1" fmla="*/ 262711 w 554856"/>
                  <a:gd name="connsiteY1" fmla="*/ 307611 h 608519"/>
                  <a:gd name="connsiteX2" fmla="*/ 241014 w 554856"/>
                  <a:gd name="connsiteY2" fmla="*/ 285856 h 608519"/>
                  <a:gd name="connsiteX3" fmla="*/ 218289 w 554856"/>
                  <a:gd name="connsiteY3" fmla="*/ 308265 h 608519"/>
                  <a:gd name="connsiteX4" fmla="*/ 239986 w 554856"/>
                  <a:gd name="connsiteY4" fmla="*/ 330020 h 608519"/>
                  <a:gd name="connsiteX5" fmla="*/ 262618 w 554856"/>
                  <a:gd name="connsiteY5" fmla="*/ 352803 h 608519"/>
                  <a:gd name="connsiteX6" fmla="*/ 285250 w 554856"/>
                  <a:gd name="connsiteY6" fmla="*/ 330300 h 608519"/>
                  <a:gd name="connsiteX7" fmla="*/ 337155 w 554856"/>
                  <a:gd name="connsiteY7" fmla="*/ 278760 h 608519"/>
                  <a:gd name="connsiteX8" fmla="*/ 261963 w 554856"/>
                  <a:gd name="connsiteY8" fmla="*/ 129646 h 608519"/>
                  <a:gd name="connsiteX9" fmla="*/ 293387 w 554856"/>
                  <a:gd name="connsiteY9" fmla="*/ 129646 h 608519"/>
                  <a:gd name="connsiteX10" fmla="*/ 304983 w 554856"/>
                  <a:gd name="connsiteY10" fmla="*/ 141224 h 608519"/>
                  <a:gd name="connsiteX11" fmla="*/ 304983 w 554856"/>
                  <a:gd name="connsiteY11" fmla="*/ 167368 h 608519"/>
                  <a:gd name="connsiteX12" fmla="*/ 355485 w 554856"/>
                  <a:gd name="connsiteY12" fmla="*/ 188283 h 608519"/>
                  <a:gd name="connsiteX13" fmla="*/ 373909 w 554856"/>
                  <a:gd name="connsiteY13" fmla="*/ 169796 h 608519"/>
                  <a:gd name="connsiteX14" fmla="*/ 390275 w 554856"/>
                  <a:gd name="connsiteY14" fmla="*/ 169796 h 608519"/>
                  <a:gd name="connsiteX15" fmla="*/ 412440 w 554856"/>
                  <a:gd name="connsiteY15" fmla="*/ 192018 h 608519"/>
                  <a:gd name="connsiteX16" fmla="*/ 412440 w 554856"/>
                  <a:gd name="connsiteY16" fmla="*/ 208264 h 608519"/>
                  <a:gd name="connsiteX17" fmla="*/ 394016 w 554856"/>
                  <a:gd name="connsiteY17" fmla="*/ 226752 h 608519"/>
                  <a:gd name="connsiteX18" fmla="*/ 414965 w 554856"/>
                  <a:gd name="connsiteY18" fmla="*/ 277172 h 608519"/>
                  <a:gd name="connsiteX19" fmla="*/ 441151 w 554856"/>
                  <a:gd name="connsiteY19" fmla="*/ 277172 h 608519"/>
                  <a:gd name="connsiteX20" fmla="*/ 452748 w 554856"/>
                  <a:gd name="connsiteY20" fmla="*/ 288750 h 608519"/>
                  <a:gd name="connsiteX21" fmla="*/ 452748 w 554856"/>
                  <a:gd name="connsiteY21" fmla="*/ 320123 h 608519"/>
                  <a:gd name="connsiteX22" fmla="*/ 441151 w 554856"/>
                  <a:gd name="connsiteY22" fmla="*/ 331701 h 608519"/>
                  <a:gd name="connsiteX23" fmla="*/ 414965 w 554856"/>
                  <a:gd name="connsiteY23" fmla="*/ 331701 h 608519"/>
                  <a:gd name="connsiteX24" fmla="*/ 394016 w 554856"/>
                  <a:gd name="connsiteY24" fmla="*/ 382121 h 608519"/>
                  <a:gd name="connsiteX25" fmla="*/ 412440 w 554856"/>
                  <a:gd name="connsiteY25" fmla="*/ 400515 h 608519"/>
                  <a:gd name="connsiteX26" fmla="*/ 412440 w 554856"/>
                  <a:gd name="connsiteY26" fmla="*/ 416855 h 608519"/>
                  <a:gd name="connsiteX27" fmla="*/ 390275 w 554856"/>
                  <a:gd name="connsiteY27" fmla="*/ 438984 h 608519"/>
                  <a:gd name="connsiteX28" fmla="*/ 373909 w 554856"/>
                  <a:gd name="connsiteY28" fmla="*/ 438984 h 608519"/>
                  <a:gd name="connsiteX29" fmla="*/ 355485 w 554856"/>
                  <a:gd name="connsiteY29" fmla="*/ 420590 h 608519"/>
                  <a:gd name="connsiteX30" fmla="*/ 304983 w 554856"/>
                  <a:gd name="connsiteY30" fmla="*/ 441505 h 608519"/>
                  <a:gd name="connsiteX31" fmla="*/ 304983 w 554856"/>
                  <a:gd name="connsiteY31" fmla="*/ 467649 h 608519"/>
                  <a:gd name="connsiteX32" fmla="*/ 293387 w 554856"/>
                  <a:gd name="connsiteY32" fmla="*/ 479227 h 608519"/>
                  <a:gd name="connsiteX33" fmla="*/ 261963 w 554856"/>
                  <a:gd name="connsiteY33" fmla="*/ 479227 h 608519"/>
                  <a:gd name="connsiteX34" fmla="*/ 250367 w 554856"/>
                  <a:gd name="connsiteY34" fmla="*/ 467649 h 608519"/>
                  <a:gd name="connsiteX35" fmla="*/ 250367 w 554856"/>
                  <a:gd name="connsiteY35" fmla="*/ 441505 h 608519"/>
                  <a:gd name="connsiteX36" fmla="*/ 199865 w 554856"/>
                  <a:gd name="connsiteY36" fmla="*/ 420590 h 608519"/>
                  <a:gd name="connsiteX37" fmla="*/ 181441 w 554856"/>
                  <a:gd name="connsiteY37" fmla="*/ 438984 h 608519"/>
                  <a:gd name="connsiteX38" fmla="*/ 165075 w 554856"/>
                  <a:gd name="connsiteY38" fmla="*/ 438984 h 608519"/>
                  <a:gd name="connsiteX39" fmla="*/ 142910 w 554856"/>
                  <a:gd name="connsiteY39" fmla="*/ 416855 h 608519"/>
                  <a:gd name="connsiteX40" fmla="*/ 142910 w 554856"/>
                  <a:gd name="connsiteY40" fmla="*/ 400515 h 608519"/>
                  <a:gd name="connsiteX41" fmla="*/ 161334 w 554856"/>
                  <a:gd name="connsiteY41" fmla="*/ 382121 h 608519"/>
                  <a:gd name="connsiteX42" fmla="*/ 140385 w 554856"/>
                  <a:gd name="connsiteY42" fmla="*/ 331701 h 608519"/>
                  <a:gd name="connsiteX43" fmla="*/ 114199 w 554856"/>
                  <a:gd name="connsiteY43" fmla="*/ 331701 h 608519"/>
                  <a:gd name="connsiteX44" fmla="*/ 102602 w 554856"/>
                  <a:gd name="connsiteY44" fmla="*/ 320123 h 608519"/>
                  <a:gd name="connsiteX45" fmla="*/ 102602 w 554856"/>
                  <a:gd name="connsiteY45" fmla="*/ 288750 h 608519"/>
                  <a:gd name="connsiteX46" fmla="*/ 114199 w 554856"/>
                  <a:gd name="connsiteY46" fmla="*/ 277172 h 608519"/>
                  <a:gd name="connsiteX47" fmla="*/ 140385 w 554856"/>
                  <a:gd name="connsiteY47" fmla="*/ 277172 h 608519"/>
                  <a:gd name="connsiteX48" fmla="*/ 161334 w 554856"/>
                  <a:gd name="connsiteY48" fmla="*/ 226752 h 608519"/>
                  <a:gd name="connsiteX49" fmla="*/ 142910 w 554856"/>
                  <a:gd name="connsiteY49" fmla="*/ 208264 h 608519"/>
                  <a:gd name="connsiteX50" fmla="*/ 142910 w 554856"/>
                  <a:gd name="connsiteY50" fmla="*/ 192018 h 608519"/>
                  <a:gd name="connsiteX51" fmla="*/ 165075 w 554856"/>
                  <a:gd name="connsiteY51" fmla="*/ 169796 h 608519"/>
                  <a:gd name="connsiteX52" fmla="*/ 181441 w 554856"/>
                  <a:gd name="connsiteY52" fmla="*/ 169796 h 608519"/>
                  <a:gd name="connsiteX53" fmla="*/ 199865 w 554856"/>
                  <a:gd name="connsiteY53" fmla="*/ 188283 h 608519"/>
                  <a:gd name="connsiteX54" fmla="*/ 250367 w 554856"/>
                  <a:gd name="connsiteY54" fmla="*/ 167368 h 608519"/>
                  <a:gd name="connsiteX55" fmla="*/ 250367 w 554856"/>
                  <a:gd name="connsiteY55" fmla="*/ 141224 h 608519"/>
                  <a:gd name="connsiteX56" fmla="*/ 261963 w 554856"/>
                  <a:gd name="connsiteY56" fmla="*/ 129646 h 608519"/>
                  <a:gd name="connsiteX57" fmla="*/ 440285 w 554856"/>
                  <a:gd name="connsiteY57" fmla="*/ 80038 h 608519"/>
                  <a:gd name="connsiteX58" fmla="*/ 554856 w 554856"/>
                  <a:gd name="connsiteY58" fmla="*/ 304248 h 608519"/>
                  <a:gd name="connsiteX59" fmla="*/ 277361 w 554856"/>
                  <a:gd name="connsiteY59" fmla="*/ 581312 h 608519"/>
                  <a:gd name="connsiteX60" fmla="*/ 277361 w 554856"/>
                  <a:gd name="connsiteY60" fmla="*/ 605311 h 608519"/>
                  <a:gd name="connsiteX61" fmla="*/ 272404 w 554856"/>
                  <a:gd name="connsiteY61" fmla="*/ 607926 h 608519"/>
                  <a:gd name="connsiteX62" fmla="*/ 207216 w 554856"/>
                  <a:gd name="connsiteY62" fmla="*/ 563289 h 608519"/>
                  <a:gd name="connsiteX63" fmla="*/ 207216 w 554856"/>
                  <a:gd name="connsiteY63" fmla="*/ 558060 h 608519"/>
                  <a:gd name="connsiteX64" fmla="*/ 272404 w 554856"/>
                  <a:gd name="connsiteY64" fmla="*/ 513330 h 608519"/>
                  <a:gd name="connsiteX65" fmla="*/ 277361 w 554856"/>
                  <a:gd name="connsiteY65" fmla="*/ 515945 h 608519"/>
                  <a:gd name="connsiteX66" fmla="*/ 277361 w 554856"/>
                  <a:gd name="connsiteY66" fmla="*/ 539944 h 608519"/>
                  <a:gd name="connsiteX67" fmla="*/ 513423 w 554856"/>
                  <a:gd name="connsiteY67" fmla="*/ 304248 h 608519"/>
                  <a:gd name="connsiteX68" fmla="*/ 415968 w 554856"/>
                  <a:gd name="connsiteY68" fmla="*/ 113375 h 608519"/>
                  <a:gd name="connsiteX69" fmla="*/ 282452 w 554856"/>
                  <a:gd name="connsiteY69" fmla="*/ 594 h 608519"/>
                  <a:gd name="connsiteX70" fmla="*/ 347640 w 554856"/>
                  <a:gd name="connsiteY70" fmla="*/ 45229 h 608519"/>
                  <a:gd name="connsiteX71" fmla="*/ 347640 w 554856"/>
                  <a:gd name="connsiteY71" fmla="*/ 50551 h 608519"/>
                  <a:gd name="connsiteX72" fmla="*/ 282452 w 554856"/>
                  <a:gd name="connsiteY72" fmla="*/ 95279 h 608519"/>
                  <a:gd name="connsiteX73" fmla="*/ 277402 w 554856"/>
                  <a:gd name="connsiteY73" fmla="*/ 92665 h 608519"/>
                  <a:gd name="connsiteX74" fmla="*/ 277402 w 554856"/>
                  <a:gd name="connsiteY74" fmla="*/ 68573 h 608519"/>
                  <a:gd name="connsiteX75" fmla="*/ 41339 w 554856"/>
                  <a:gd name="connsiteY75" fmla="*/ 304259 h 608519"/>
                  <a:gd name="connsiteX76" fmla="*/ 138888 w 554856"/>
                  <a:gd name="connsiteY76" fmla="*/ 495123 h 608519"/>
                  <a:gd name="connsiteX77" fmla="*/ 114571 w 554856"/>
                  <a:gd name="connsiteY77" fmla="*/ 528552 h 608519"/>
                  <a:gd name="connsiteX78" fmla="*/ 0 w 554856"/>
                  <a:gd name="connsiteY78" fmla="*/ 304259 h 608519"/>
                  <a:gd name="connsiteX79" fmla="*/ 277402 w 554856"/>
                  <a:gd name="connsiteY79" fmla="*/ 27300 h 608519"/>
                  <a:gd name="connsiteX80" fmla="*/ 277402 w 554856"/>
                  <a:gd name="connsiteY80" fmla="*/ 3209 h 608519"/>
                  <a:gd name="connsiteX81" fmla="*/ 282452 w 554856"/>
                  <a:gd name="connsiteY81" fmla="*/ 594 h 60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54856" h="608519">
                    <a:moveTo>
                      <a:pt x="314616" y="256070"/>
                    </a:moveTo>
                    <a:lnTo>
                      <a:pt x="262711" y="307611"/>
                    </a:lnTo>
                    <a:lnTo>
                      <a:pt x="241014" y="285856"/>
                    </a:lnTo>
                    <a:lnTo>
                      <a:pt x="218289" y="308265"/>
                    </a:lnTo>
                    <a:lnTo>
                      <a:pt x="239986" y="330020"/>
                    </a:lnTo>
                    <a:lnTo>
                      <a:pt x="262618" y="352803"/>
                    </a:lnTo>
                    <a:lnTo>
                      <a:pt x="285250" y="330300"/>
                    </a:lnTo>
                    <a:lnTo>
                      <a:pt x="337155" y="278760"/>
                    </a:lnTo>
                    <a:close/>
                    <a:moveTo>
                      <a:pt x="261963" y="129646"/>
                    </a:moveTo>
                    <a:lnTo>
                      <a:pt x="293387" y="129646"/>
                    </a:lnTo>
                    <a:cubicBezTo>
                      <a:pt x="299840" y="129646"/>
                      <a:pt x="304983" y="134875"/>
                      <a:pt x="304983" y="141224"/>
                    </a:cubicBezTo>
                    <a:lnTo>
                      <a:pt x="304983" y="167368"/>
                    </a:lnTo>
                    <a:cubicBezTo>
                      <a:pt x="323314" y="170916"/>
                      <a:pt x="340428" y="178199"/>
                      <a:pt x="355485" y="188283"/>
                    </a:cubicBezTo>
                    <a:lnTo>
                      <a:pt x="373909" y="169796"/>
                    </a:lnTo>
                    <a:cubicBezTo>
                      <a:pt x="378398" y="165314"/>
                      <a:pt x="385786" y="165314"/>
                      <a:pt x="390275" y="169796"/>
                    </a:cubicBezTo>
                    <a:lnTo>
                      <a:pt x="412440" y="192018"/>
                    </a:lnTo>
                    <a:cubicBezTo>
                      <a:pt x="416929" y="196500"/>
                      <a:pt x="416929" y="203783"/>
                      <a:pt x="412440" y="208264"/>
                    </a:cubicBezTo>
                    <a:lnTo>
                      <a:pt x="394016" y="226752"/>
                    </a:lnTo>
                    <a:cubicBezTo>
                      <a:pt x="404117" y="241691"/>
                      <a:pt x="411318" y="258872"/>
                      <a:pt x="414965" y="277172"/>
                    </a:cubicBezTo>
                    <a:lnTo>
                      <a:pt x="441151" y="277172"/>
                    </a:lnTo>
                    <a:cubicBezTo>
                      <a:pt x="447604" y="277172"/>
                      <a:pt x="452748" y="282401"/>
                      <a:pt x="452748" y="288750"/>
                    </a:cubicBezTo>
                    <a:lnTo>
                      <a:pt x="452748" y="320123"/>
                    </a:lnTo>
                    <a:cubicBezTo>
                      <a:pt x="452748" y="326565"/>
                      <a:pt x="447511" y="331701"/>
                      <a:pt x="441151" y="331701"/>
                    </a:cubicBezTo>
                    <a:lnTo>
                      <a:pt x="414965" y="331701"/>
                    </a:lnTo>
                    <a:cubicBezTo>
                      <a:pt x="411318" y="350002"/>
                      <a:pt x="404117" y="366995"/>
                      <a:pt x="394016" y="382121"/>
                    </a:cubicBezTo>
                    <a:lnTo>
                      <a:pt x="412440" y="400515"/>
                    </a:lnTo>
                    <a:cubicBezTo>
                      <a:pt x="416929" y="404997"/>
                      <a:pt x="416929" y="412373"/>
                      <a:pt x="412440" y="416855"/>
                    </a:cubicBezTo>
                    <a:lnTo>
                      <a:pt x="390275" y="438984"/>
                    </a:lnTo>
                    <a:cubicBezTo>
                      <a:pt x="385786" y="443466"/>
                      <a:pt x="378398" y="443466"/>
                      <a:pt x="373909" y="438984"/>
                    </a:cubicBezTo>
                    <a:lnTo>
                      <a:pt x="355485" y="420590"/>
                    </a:lnTo>
                    <a:cubicBezTo>
                      <a:pt x="340522" y="430674"/>
                      <a:pt x="323314" y="437864"/>
                      <a:pt x="304983" y="441505"/>
                    </a:cubicBezTo>
                    <a:lnTo>
                      <a:pt x="304983" y="467649"/>
                    </a:lnTo>
                    <a:cubicBezTo>
                      <a:pt x="304983" y="474092"/>
                      <a:pt x="299746" y="479227"/>
                      <a:pt x="293387" y="479227"/>
                    </a:cubicBezTo>
                    <a:lnTo>
                      <a:pt x="261963" y="479227"/>
                    </a:lnTo>
                    <a:cubicBezTo>
                      <a:pt x="255510" y="479227"/>
                      <a:pt x="250367" y="473998"/>
                      <a:pt x="250367" y="467649"/>
                    </a:cubicBezTo>
                    <a:lnTo>
                      <a:pt x="250367" y="441505"/>
                    </a:lnTo>
                    <a:cubicBezTo>
                      <a:pt x="232036" y="437864"/>
                      <a:pt x="214922" y="430674"/>
                      <a:pt x="199865" y="420590"/>
                    </a:cubicBezTo>
                    <a:lnTo>
                      <a:pt x="181441" y="438984"/>
                    </a:lnTo>
                    <a:cubicBezTo>
                      <a:pt x="176952" y="443466"/>
                      <a:pt x="169564" y="443466"/>
                      <a:pt x="165075" y="438984"/>
                    </a:cubicBezTo>
                    <a:lnTo>
                      <a:pt x="142910" y="416855"/>
                    </a:lnTo>
                    <a:cubicBezTo>
                      <a:pt x="138421" y="412373"/>
                      <a:pt x="138421" y="404997"/>
                      <a:pt x="142910" y="400515"/>
                    </a:cubicBezTo>
                    <a:lnTo>
                      <a:pt x="161334" y="382121"/>
                    </a:lnTo>
                    <a:cubicBezTo>
                      <a:pt x="151233" y="367182"/>
                      <a:pt x="144032" y="350002"/>
                      <a:pt x="140385" y="331701"/>
                    </a:cubicBezTo>
                    <a:lnTo>
                      <a:pt x="114199" y="331701"/>
                    </a:lnTo>
                    <a:cubicBezTo>
                      <a:pt x="107746" y="331701"/>
                      <a:pt x="102602" y="326472"/>
                      <a:pt x="102602" y="320123"/>
                    </a:cubicBezTo>
                    <a:lnTo>
                      <a:pt x="102602" y="288750"/>
                    </a:lnTo>
                    <a:cubicBezTo>
                      <a:pt x="102602" y="282214"/>
                      <a:pt x="107839" y="277172"/>
                      <a:pt x="114199" y="277172"/>
                    </a:cubicBezTo>
                    <a:lnTo>
                      <a:pt x="140385" y="277172"/>
                    </a:lnTo>
                    <a:cubicBezTo>
                      <a:pt x="144032" y="258872"/>
                      <a:pt x="151233" y="241785"/>
                      <a:pt x="161334" y="226752"/>
                    </a:cubicBezTo>
                    <a:lnTo>
                      <a:pt x="142910" y="208264"/>
                    </a:lnTo>
                    <a:cubicBezTo>
                      <a:pt x="138421" y="203783"/>
                      <a:pt x="138421" y="196500"/>
                      <a:pt x="142910" y="192018"/>
                    </a:cubicBezTo>
                    <a:lnTo>
                      <a:pt x="165075" y="169796"/>
                    </a:lnTo>
                    <a:cubicBezTo>
                      <a:pt x="169564" y="165314"/>
                      <a:pt x="176952" y="165314"/>
                      <a:pt x="181441" y="169796"/>
                    </a:cubicBezTo>
                    <a:lnTo>
                      <a:pt x="199865" y="188283"/>
                    </a:lnTo>
                    <a:cubicBezTo>
                      <a:pt x="214828" y="178199"/>
                      <a:pt x="232036" y="170916"/>
                      <a:pt x="250367" y="167368"/>
                    </a:cubicBezTo>
                    <a:lnTo>
                      <a:pt x="250367" y="141224"/>
                    </a:lnTo>
                    <a:cubicBezTo>
                      <a:pt x="250367" y="134688"/>
                      <a:pt x="255604" y="129646"/>
                      <a:pt x="261963" y="129646"/>
                    </a:cubicBezTo>
                    <a:close/>
                    <a:moveTo>
                      <a:pt x="440285" y="80038"/>
                    </a:moveTo>
                    <a:cubicBezTo>
                      <a:pt x="511927" y="131958"/>
                      <a:pt x="554856" y="215909"/>
                      <a:pt x="554856" y="304248"/>
                    </a:cubicBezTo>
                    <a:cubicBezTo>
                      <a:pt x="554856" y="457021"/>
                      <a:pt x="430371" y="581312"/>
                      <a:pt x="277361" y="581312"/>
                    </a:cubicBezTo>
                    <a:lnTo>
                      <a:pt x="277361" y="605311"/>
                    </a:lnTo>
                    <a:cubicBezTo>
                      <a:pt x="277361" y="607926"/>
                      <a:pt x="274555" y="609420"/>
                      <a:pt x="272404" y="607926"/>
                    </a:cubicBezTo>
                    <a:lnTo>
                      <a:pt x="207216" y="563289"/>
                    </a:lnTo>
                    <a:cubicBezTo>
                      <a:pt x="205345" y="561982"/>
                      <a:pt x="205345" y="559274"/>
                      <a:pt x="207216" y="558060"/>
                    </a:cubicBezTo>
                    <a:lnTo>
                      <a:pt x="272404" y="513330"/>
                    </a:lnTo>
                    <a:cubicBezTo>
                      <a:pt x="274555" y="511836"/>
                      <a:pt x="277361" y="513330"/>
                      <a:pt x="277361" y="515945"/>
                    </a:cubicBezTo>
                    <a:lnTo>
                      <a:pt x="277361" y="539944"/>
                    </a:lnTo>
                    <a:cubicBezTo>
                      <a:pt x="407551" y="539944"/>
                      <a:pt x="513423" y="434236"/>
                      <a:pt x="513423" y="304248"/>
                    </a:cubicBezTo>
                    <a:cubicBezTo>
                      <a:pt x="513423" y="229076"/>
                      <a:pt x="477041" y="157638"/>
                      <a:pt x="415968" y="113375"/>
                    </a:cubicBezTo>
                    <a:close/>
                    <a:moveTo>
                      <a:pt x="282452" y="594"/>
                    </a:moveTo>
                    <a:lnTo>
                      <a:pt x="347640" y="45229"/>
                    </a:lnTo>
                    <a:cubicBezTo>
                      <a:pt x="349511" y="46536"/>
                      <a:pt x="349511" y="49337"/>
                      <a:pt x="347640" y="50551"/>
                    </a:cubicBezTo>
                    <a:lnTo>
                      <a:pt x="282452" y="95279"/>
                    </a:lnTo>
                    <a:cubicBezTo>
                      <a:pt x="280301" y="96773"/>
                      <a:pt x="277402" y="95279"/>
                      <a:pt x="277402" y="92665"/>
                    </a:cubicBezTo>
                    <a:lnTo>
                      <a:pt x="277402" y="68573"/>
                    </a:lnTo>
                    <a:cubicBezTo>
                      <a:pt x="147212" y="68573"/>
                      <a:pt x="41339" y="174277"/>
                      <a:pt x="41339" y="304259"/>
                    </a:cubicBezTo>
                    <a:cubicBezTo>
                      <a:pt x="41339" y="379521"/>
                      <a:pt x="77908" y="450862"/>
                      <a:pt x="138888" y="495123"/>
                    </a:cubicBezTo>
                    <a:lnTo>
                      <a:pt x="114571" y="528552"/>
                    </a:lnTo>
                    <a:cubicBezTo>
                      <a:pt x="42835" y="476634"/>
                      <a:pt x="0" y="392687"/>
                      <a:pt x="0" y="304259"/>
                    </a:cubicBezTo>
                    <a:cubicBezTo>
                      <a:pt x="0" y="151493"/>
                      <a:pt x="124391" y="27300"/>
                      <a:pt x="277402" y="27300"/>
                    </a:cubicBezTo>
                    <a:lnTo>
                      <a:pt x="277402" y="3209"/>
                    </a:lnTo>
                    <a:cubicBezTo>
                      <a:pt x="277402" y="594"/>
                      <a:pt x="280301" y="-900"/>
                      <a:pt x="282452" y="594"/>
                    </a:cubicBezTo>
                    <a:close/>
                  </a:path>
                </a:pathLst>
              </a:custGeom>
              <a:solidFill>
                <a:schemeClr val="tx1">
                  <a:lumMod val="65000"/>
                  <a:lumOff val="3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cxnSp>
          <p:nvCxnSpPr>
            <p:cNvPr id="34" name="直接连接符 33"/>
            <p:cNvCxnSpPr/>
            <p:nvPr/>
          </p:nvCxnSpPr>
          <p:spPr>
            <a:xfrm>
              <a:off x="2127499" y="1635919"/>
              <a:ext cx="0" cy="76876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11364" y="1635919"/>
              <a:ext cx="0" cy="76876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095229" y="1635919"/>
              <a:ext cx="0" cy="76876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5570861" y="1683775"/>
              <a:ext cx="595036" cy="845319"/>
              <a:chOff x="5076824" y="1679091"/>
              <a:chExt cx="595036" cy="845319"/>
            </a:xfrm>
          </p:grpSpPr>
          <p:sp>
            <p:nvSpPr>
              <p:cNvPr id="13" name="文本框 12"/>
              <p:cNvSpPr txBox="1"/>
              <p:nvPr/>
            </p:nvSpPr>
            <p:spPr>
              <a:xfrm>
                <a:off x="5076824" y="2185856"/>
                <a:ext cx="595036" cy="338554"/>
              </a:xfrm>
              <a:prstGeom prst="rect">
                <a:avLst/>
              </a:prstGeom>
              <a:noFill/>
            </p:spPr>
            <p:txBody>
              <a:bodyPr wrap="none" rtlCol="0">
                <a:spAutoFit/>
              </a:bodyPr>
              <a:lstStyle/>
              <a:p>
                <a:pPr algn="ctr"/>
                <a:r>
                  <a:rPr lang="zh-CN" altLang="en-US" sz="1600" dirty="0">
                    <a:solidFill>
                      <a:srgbClr val="383834"/>
                    </a:solidFill>
                    <a:latin typeface="思源黑体 CN Regular" panose="020B0500000000000000" pitchFamily="34" charset="-122"/>
                    <a:ea typeface="思源黑体 CN Regular" panose="020B0500000000000000" pitchFamily="34" charset="-122"/>
                  </a:rPr>
                  <a:t>音效</a:t>
                </a:r>
              </a:p>
            </p:txBody>
          </p:sp>
          <p:sp>
            <p:nvSpPr>
              <p:cNvPr id="24" name="target-with-an-arrow_80931"/>
              <p:cNvSpPr>
                <a:spLocks noChangeAspect="1"/>
              </p:cNvSpPr>
              <p:nvPr/>
            </p:nvSpPr>
            <p:spPr bwMode="auto">
              <a:xfrm>
                <a:off x="5223634" y="1679091"/>
                <a:ext cx="290146" cy="38235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2614" h="596458">
                    <a:moveTo>
                      <a:pt x="217154" y="100856"/>
                    </a:moveTo>
                    <a:cubicBezTo>
                      <a:pt x="217154" y="100856"/>
                      <a:pt x="217154" y="113769"/>
                      <a:pt x="302516" y="165422"/>
                    </a:cubicBezTo>
                    <a:cubicBezTo>
                      <a:pt x="343904" y="196413"/>
                      <a:pt x="343904" y="235153"/>
                      <a:pt x="343904" y="235153"/>
                    </a:cubicBezTo>
                    <a:cubicBezTo>
                      <a:pt x="286996" y="157674"/>
                      <a:pt x="230087" y="165422"/>
                      <a:pt x="230087" y="165422"/>
                    </a:cubicBezTo>
                    <a:lnTo>
                      <a:pt x="230087" y="392693"/>
                    </a:lnTo>
                    <a:cubicBezTo>
                      <a:pt x="230087" y="410772"/>
                      <a:pt x="209393" y="431433"/>
                      <a:pt x="180939" y="436598"/>
                    </a:cubicBezTo>
                    <a:cubicBezTo>
                      <a:pt x="147312" y="444346"/>
                      <a:pt x="113684" y="431433"/>
                      <a:pt x="111097" y="410772"/>
                    </a:cubicBezTo>
                    <a:cubicBezTo>
                      <a:pt x="103337" y="387528"/>
                      <a:pt x="124031" y="364284"/>
                      <a:pt x="157659" y="356537"/>
                    </a:cubicBezTo>
                    <a:cubicBezTo>
                      <a:pt x="173179" y="353954"/>
                      <a:pt x="186113" y="353954"/>
                      <a:pt x="199046" y="359119"/>
                    </a:cubicBezTo>
                    <a:lnTo>
                      <a:pt x="199046" y="113769"/>
                    </a:lnTo>
                    <a:cubicBezTo>
                      <a:pt x="199046" y="113769"/>
                      <a:pt x="201633" y="103439"/>
                      <a:pt x="217154" y="100856"/>
                    </a:cubicBezTo>
                    <a:close/>
                    <a:moveTo>
                      <a:pt x="49141" y="41313"/>
                    </a:moveTo>
                    <a:lnTo>
                      <a:pt x="49141" y="555145"/>
                    </a:lnTo>
                    <a:lnTo>
                      <a:pt x="289673" y="555145"/>
                    </a:lnTo>
                    <a:lnTo>
                      <a:pt x="289673" y="436370"/>
                    </a:lnTo>
                    <a:cubicBezTo>
                      <a:pt x="289673" y="431206"/>
                      <a:pt x="289673" y="426041"/>
                      <a:pt x="294846" y="423459"/>
                    </a:cubicBezTo>
                    <a:cubicBezTo>
                      <a:pt x="297432" y="418295"/>
                      <a:pt x="302605" y="418295"/>
                      <a:pt x="305191" y="418295"/>
                    </a:cubicBezTo>
                    <a:lnTo>
                      <a:pt x="403473" y="418295"/>
                    </a:lnTo>
                    <a:lnTo>
                      <a:pt x="400887" y="41313"/>
                    </a:lnTo>
                    <a:close/>
                    <a:moveTo>
                      <a:pt x="18105" y="0"/>
                    </a:moveTo>
                    <a:lnTo>
                      <a:pt x="437096" y="0"/>
                    </a:lnTo>
                    <a:cubicBezTo>
                      <a:pt x="444855" y="0"/>
                      <a:pt x="452614" y="7746"/>
                      <a:pt x="452614" y="15492"/>
                    </a:cubicBezTo>
                    <a:lnTo>
                      <a:pt x="452614" y="462190"/>
                    </a:lnTo>
                    <a:cubicBezTo>
                      <a:pt x="452614" y="464772"/>
                      <a:pt x="452614" y="469937"/>
                      <a:pt x="450028" y="472519"/>
                    </a:cubicBezTo>
                    <a:lnTo>
                      <a:pt x="341400" y="591294"/>
                    </a:lnTo>
                    <a:cubicBezTo>
                      <a:pt x="338814" y="596458"/>
                      <a:pt x="333641" y="596458"/>
                      <a:pt x="331055" y="596458"/>
                    </a:cubicBezTo>
                    <a:lnTo>
                      <a:pt x="18105" y="596458"/>
                    </a:lnTo>
                    <a:cubicBezTo>
                      <a:pt x="7759" y="596458"/>
                      <a:pt x="0" y="591294"/>
                      <a:pt x="0" y="580966"/>
                    </a:cubicBezTo>
                    <a:lnTo>
                      <a:pt x="0" y="15492"/>
                    </a:lnTo>
                    <a:cubicBezTo>
                      <a:pt x="0" y="7746"/>
                      <a:pt x="7759" y="0"/>
                      <a:pt x="18105" y="0"/>
                    </a:cubicBezTo>
                    <a:close/>
                  </a:path>
                </a:pathLst>
              </a:custGeom>
              <a:solidFill>
                <a:schemeClr val="tx1">
                  <a:lumMod val="65000"/>
                  <a:lumOff val="3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cxnSp>
          <p:nvCxnSpPr>
            <p:cNvPr id="37" name="直接连接符 36"/>
            <p:cNvCxnSpPr/>
            <p:nvPr/>
          </p:nvCxnSpPr>
          <p:spPr>
            <a:xfrm>
              <a:off x="6579094" y="1635919"/>
              <a:ext cx="0" cy="76876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062958" y="1635919"/>
              <a:ext cx="0" cy="768767"/>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图片 6">
            <a:extLst>
              <a:ext uri="{FF2B5EF4-FFF2-40B4-BE49-F238E27FC236}">
                <a16:creationId xmlns:a16="http://schemas.microsoft.com/office/drawing/2014/main" id="{32F3851B-BD66-4D5C-BC31-E19021DD198B}"/>
              </a:ext>
            </a:extLst>
          </p:cNvPr>
          <p:cNvPicPr>
            <a:picLocks noChangeAspect="1"/>
          </p:cNvPicPr>
          <p:nvPr/>
        </p:nvPicPr>
        <p:blipFill>
          <a:blip r:embed="rId3"/>
          <a:stretch>
            <a:fillRect/>
          </a:stretch>
        </p:blipFill>
        <p:spPr>
          <a:xfrm>
            <a:off x="2370241" y="3434609"/>
            <a:ext cx="7547502" cy="2225233"/>
          </a:xfrm>
          <a:prstGeom prst="rect">
            <a:avLst/>
          </a:prstGeom>
        </p:spPr>
      </p:pic>
      <p:sp>
        <p:nvSpPr>
          <p:cNvPr id="5" name="矩形 4">
            <a:extLst>
              <a:ext uri="{FF2B5EF4-FFF2-40B4-BE49-F238E27FC236}">
                <a16:creationId xmlns:a16="http://schemas.microsoft.com/office/drawing/2014/main" id="{44DA9388-2877-4065-AE41-E0708479F189}"/>
              </a:ext>
            </a:extLst>
          </p:cNvPr>
          <p:cNvSpPr/>
          <p:nvPr/>
        </p:nvSpPr>
        <p:spPr>
          <a:xfrm>
            <a:off x="3251199" y="3600450"/>
            <a:ext cx="847725" cy="317500"/>
          </a:xfrm>
          <a:prstGeom prst="rect">
            <a:avLst/>
          </a:prstGeom>
          <a:gradFill flip="none" rotWithShape="1">
            <a:gsLst>
              <a:gs pos="0">
                <a:srgbClr val="D9D9D9">
                  <a:shade val="30000"/>
                  <a:satMod val="115000"/>
                </a:srgbClr>
              </a:gs>
              <a:gs pos="0">
                <a:srgbClr val="D9D9D9">
                  <a:shade val="67500"/>
                  <a:satMod val="115000"/>
                </a:srgbClr>
              </a:gs>
              <a:gs pos="0">
                <a:srgbClr val="D9D9D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C4GYM</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iPad</a:t>
            </a:r>
            <a:r>
              <a:rPr lang="zh-CN" altLang="en-US" dirty="0"/>
              <a:t>管理端</a:t>
            </a:r>
          </a:p>
        </p:txBody>
      </p:sp>
      <p:sp>
        <p:nvSpPr>
          <p:cNvPr id="3" name="文本框 2"/>
          <p:cNvSpPr txBox="1"/>
          <p:nvPr/>
        </p:nvSpPr>
        <p:spPr>
          <a:xfrm>
            <a:off x="7815026" y="2568360"/>
            <a:ext cx="4305300" cy="235378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sz="2000" dirty="0">
                <a:solidFill>
                  <a:srgbClr val="383834"/>
                </a:solidFill>
                <a:latin typeface="思源黑体 CN Regular" panose="020B0500000000000000" pitchFamily="34" charset="-122"/>
                <a:ea typeface="思源黑体 CN Regular" panose="020B0500000000000000" pitchFamily="34" charset="-122"/>
              </a:rPr>
              <a:t>内置课程（支持自定义课程）；</a:t>
            </a:r>
            <a:endParaRPr lang="en-US" altLang="zh-CN" sz="2000" dirty="0">
              <a:solidFill>
                <a:srgbClr val="383834"/>
              </a:solidFill>
              <a:latin typeface="思源黑体 CN Regular" panose="020B0500000000000000" pitchFamily="34" charset="-122"/>
              <a:ea typeface="思源黑体 CN Regular" panose="020B0500000000000000" pitchFamily="34" charset="-122"/>
            </a:endParaRPr>
          </a:p>
          <a:p>
            <a:pPr marL="285750" indent="-285750">
              <a:lnSpc>
                <a:spcPct val="150000"/>
              </a:lnSpc>
              <a:buFont typeface="Wingdings" panose="05000000000000000000" pitchFamily="2" charset="2"/>
              <a:buChar char="ü"/>
            </a:pPr>
            <a:r>
              <a:rPr lang="zh-CN" altLang="en-US" sz="2000" dirty="0">
                <a:solidFill>
                  <a:srgbClr val="383834"/>
                </a:solidFill>
                <a:latin typeface="思源黑体 CN Regular" panose="020B0500000000000000" pitchFamily="34" charset="-122"/>
                <a:ea typeface="思源黑体 CN Regular" panose="020B0500000000000000" pitchFamily="34" charset="-122"/>
              </a:rPr>
              <a:t>课程可丰富内容和图案；</a:t>
            </a:r>
            <a:endParaRPr lang="en-US" altLang="zh-CN" sz="2000" dirty="0">
              <a:solidFill>
                <a:srgbClr val="383834"/>
              </a:solidFill>
              <a:latin typeface="思源黑体 CN Regular" panose="020B0500000000000000" pitchFamily="34" charset="-122"/>
              <a:ea typeface="思源黑体 CN Regular" panose="020B0500000000000000" pitchFamily="34" charset="-122"/>
            </a:endParaRPr>
          </a:p>
          <a:p>
            <a:pPr marL="285750" indent="-285750">
              <a:lnSpc>
                <a:spcPct val="150000"/>
              </a:lnSpc>
              <a:buFont typeface="Wingdings" panose="05000000000000000000" pitchFamily="2" charset="2"/>
              <a:buChar char="ü"/>
            </a:pPr>
            <a:r>
              <a:rPr lang="zh-CN" altLang="en-US" sz="2000" dirty="0">
                <a:solidFill>
                  <a:srgbClr val="383834"/>
                </a:solidFill>
                <a:latin typeface="思源黑体 CN Regular" panose="020B0500000000000000" pitchFamily="34" charset="-122"/>
                <a:ea typeface="思源黑体 CN Regular" panose="020B0500000000000000" pitchFamily="34" charset="-122"/>
              </a:rPr>
              <a:t>单人训练</a:t>
            </a:r>
            <a:r>
              <a:rPr lang="en-US" altLang="zh-CN" sz="2000" dirty="0">
                <a:solidFill>
                  <a:srgbClr val="383834"/>
                </a:solidFill>
                <a:latin typeface="思源黑体 CN Regular" panose="020B0500000000000000" pitchFamily="34" charset="-122"/>
                <a:ea typeface="思源黑体 CN Regular" panose="020B0500000000000000" pitchFamily="34" charset="-122"/>
              </a:rPr>
              <a:t>/</a:t>
            </a:r>
            <a:r>
              <a:rPr lang="zh-CN" altLang="en-US" sz="2000" dirty="0">
                <a:solidFill>
                  <a:srgbClr val="383834"/>
                </a:solidFill>
                <a:latin typeface="思源黑体 CN Regular" panose="020B0500000000000000" pitchFamily="34" charset="-122"/>
                <a:ea typeface="思源黑体 CN Regular" panose="020B0500000000000000" pitchFamily="34" charset="-122"/>
              </a:rPr>
              <a:t>团队训练；</a:t>
            </a:r>
            <a:endParaRPr lang="en-US" altLang="zh-CN" sz="2000" dirty="0">
              <a:solidFill>
                <a:srgbClr val="383834"/>
              </a:solidFill>
              <a:latin typeface="思源黑体 CN Regular" panose="020B0500000000000000" pitchFamily="34" charset="-122"/>
              <a:ea typeface="思源黑体 CN Regular" panose="020B0500000000000000" pitchFamily="34" charset="-122"/>
            </a:endParaRPr>
          </a:p>
          <a:p>
            <a:pPr marL="285750" indent="-285750">
              <a:lnSpc>
                <a:spcPct val="150000"/>
              </a:lnSpc>
              <a:buFont typeface="Wingdings" panose="05000000000000000000" pitchFamily="2" charset="2"/>
              <a:buChar char="ü"/>
            </a:pPr>
            <a:r>
              <a:rPr lang="zh-CN" altLang="en-US" sz="2000" dirty="0">
                <a:solidFill>
                  <a:srgbClr val="383834"/>
                </a:solidFill>
                <a:latin typeface="思源黑体 CN Regular" panose="020B0500000000000000" pitchFamily="34" charset="-122"/>
                <a:ea typeface="思源黑体 CN Regular" panose="020B0500000000000000" pitchFamily="34" charset="-122"/>
              </a:rPr>
              <a:t>单人竞赛</a:t>
            </a:r>
            <a:r>
              <a:rPr lang="en-US" altLang="zh-CN" sz="2000" dirty="0">
                <a:solidFill>
                  <a:srgbClr val="383834"/>
                </a:solidFill>
                <a:latin typeface="思源黑体 CN Regular" panose="020B0500000000000000" pitchFamily="34" charset="-122"/>
                <a:ea typeface="思源黑体 CN Regular" panose="020B0500000000000000" pitchFamily="34" charset="-122"/>
              </a:rPr>
              <a:t>/</a:t>
            </a:r>
            <a:r>
              <a:rPr lang="zh-CN" altLang="en-US" sz="2000" dirty="0">
                <a:solidFill>
                  <a:srgbClr val="383834"/>
                </a:solidFill>
                <a:latin typeface="思源黑体 CN Regular" panose="020B0500000000000000" pitchFamily="34" charset="-122"/>
                <a:ea typeface="思源黑体 CN Regular" panose="020B0500000000000000" pitchFamily="34" charset="-122"/>
              </a:rPr>
              <a:t>团队竞赛；</a:t>
            </a:r>
            <a:endParaRPr lang="en-US" altLang="zh-CN" sz="2000" dirty="0">
              <a:solidFill>
                <a:srgbClr val="383834"/>
              </a:solidFill>
              <a:latin typeface="思源黑体 CN Regular" panose="020B0500000000000000" pitchFamily="34" charset="-122"/>
              <a:ea typeface="思源黑体 CN Regular" panose="020B0500000000000000" pitchFamily="34" charset="-122"/>
            </a:endParaRPr>
          </a:p>
          <a:p>
            <a:pPr marL="285750" indent="-285750">
              <a:lnSpc>
                <a:spcPct val="150000"/>
              </a:lnSpc>
              <a:buFont typeface="Wingdings" panose="05000000000000000000" pitchFamily="2" charset="2"/>
              <a:buChar char="ü"/>
            </a:pPr>
            <a:r>
              <a:rPr lang="zh-CN" altLang="en-US" sz="2000" dirty="0">
                <a:solidFill>
                  <a:srgbClr val="383834"/>
                </a:solidFill>
                <a:latin typeface="思源黑体 CN Regular" panose="020B0500000000000000" pitchFamily="34" charset="-122"/>
                <a:ea typeface="思源黑体 CN Regular" panose="020B0500000000000000" pitchFamily="34" charset="-122"/>
              </a:rPr>
              <a:t>可视化数据评估；</a:t>
            </a:r>
            <a:endParaRPr lang="en-US" altLang="zh-CN" sz="2000" dirty="0">
              <a:solidFill>
                <a:srgbClr val="383834"/>
              </a:solidFill>
              <a:latin typeface="思源黑体 CN Regular" panose="020B0500000000000000" pitchFamily="34" charset="-122"/>
              <a:ea typeface="思源黑体 CN Regular" panose="020B0500000000000000" pitchFamily="34" charset="-122"/>
            </a:endParaRPr>
          </a:p>
        </p:txBody>
      </p:sp>
      <p:pic>
        <p:nvPicPr>
          <p:cNvPr id="20" name="图片 19" descr="图片包含 人员, 电子产品, 掌握&#10;&#10;描述已自动生成"/>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30305"/>
            <a:ext cx="8591542" cy="5727695"/>
          </a:xfrm>
          <a:prstGeom prst="rect">
            <a:avLst/>
          </a:prstGeom>
        </p:spPr>
      </p:pic>
      <p:sp>
        <p:nvSpPr>
          <p:cNvPr id="4" name="矩形 3">
            <a:extLst>
              <a:ext uri="{FF2B5EF4-FFF2-40B4-BE49-F238E27FC236}">
                <a16:creationId xmlns:a16="http://schemas.microsoft.com/office/drawing/2014/main" id="{706CFB9E-0158-4D76-A3A6-69A345353CB5}"/>
              </a:ext>
            </a:extLst>
          </p:cNvPr>
          <p:cNvSpPr/>
          <p:nvPr/>
        </p:nvSpPr>
        <p:spPr>
          <a:xfrm rot="864241">
            <a:off x="4083844" y="3467099"/>
            <a:ext cx="483831" cy="2214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22D9AEF-95D8-43ED-B17F-CE30C8367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4833">
            <a:off x="4216869" y="3380786"/>
            <a:ext cx="1533939" cy="8628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695D709A-9F39-42AE-8B47-328D0505C0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794657"/>
            <a:ext cx="12192000" cy="9144000"/>
          </a:xfrm>
          <a:prstGeom prst="rect">
            <a:avLst/>
          </a:prstGeom>
        </p:spPr>
      </p:pic>
      <p:sp>
        <p:nvSpPr>
          <p:cNvPr id="2" name="文本占位符 1"/>
          <p:cNvSpPr>
            <a:spLocks noGrp="1"/>
          </p:cNvSpPr>
          <p:nvPr>
            <p:ph type="body" sz="quarter" idx="12"/>
          </p:nvPr>
        </p:nvSpPr>
        <p:spPr/>
        <p:txBody>
          <a:bodyPr/>
          <a:lstStyle/>
          <a:p>
            <a:r>
              <a:rPr lang="en-US" altLang="zh-CN" dirty="0">
                <a:solidFill>
                  <a:schemeClr val="bg1"/>
                </a:solidFill>
              </a:rPr>
              <a:t>iPad</a:t>
            </a:r>
            <a:r>
              <a:rPr lang="zh-CN" altLang="en-US" dirty="0">
                <a:solidFill>
                  <a:schemeClr val="bg1"/>
                </a:solidFill>
              </a:rPr>
              <a:t>管理端</a:t>
            </a:r>
          </a:p>
        </p:txBody>
      </p:sp>
    </p:spTree>
    <p:extLst>
      <p:ext uri="{BB962C8B-B14F-4D97-AF65-F5344CB8AC3E}">
        <p14:creationId xmlns:p14="http://schemas.microsoft.com/office/powerpoint/2010/main" val="38589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695D709A-9F39-42AE-8B47-328D0505C0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794657"/>
            <a:ext cx="12192000" cy="9144000"/>
          </a:xfrm>
          <a:prstGeom prst="rect">
            <a:avLst/>
          </a:prstGeom>
        </p:spPr>
      </p:pic>
      <p:sp>
        <p:nvSpPr>
          <p:cNvPr id="2" name="文本占位符 1"/>
          <p:cNvSpPr>
            <a:spLocks noGrp="1"/>
          </p:cNvSpPr>
          <p:nvPr>
            <p:ph type="body" sz="quarter" idx="12"/>
          </p:nvPr>
        </p:nvSpPr>
        <p:spPr/>
        <p:txBody>
          <a:bodyPr/>
          <a:lstStyle/>
          <a:p>
            <a:r>
              <a:rPr lang="en-US" altLang="zh-CN" dirty="0">
                <a:solidFill>
                  <a:schemeClr val="bg1"/>
                </a:solidFill>
              </a:rPr>
              <a:t>iPad</a:t>
            </a:r>
            <a:r>
              <a:rPr lang="zh-CN" altLang="en-US" dirty="0">
                <a:solidFill>
                  <a:schemeClr val="bg1"/>
                </a:solidFill>
              </a:rPr>
              <a:t>管理端</a:t>
            </a:r>
          </a:p>
        </p:txBody>
      </p:sp>
    </p:spTree>
    <p:extLst>
      <p:ext uri="{BB962C8B-B14F-4D97-AF65-F5344CB8AC3E}">
        <p14:creationId xmlns:p14="http://schemas.microsoft.com/office/powerpoint/2010/main" val="3519605629"/>
      </p:ext>
    </p:extLst>
  </p:cSld>
  <p:clrMapOvr>
    <a:masterClrMapping/>
  </p:clrMapOvr>
</p:sld>
</file>

<file path=ppt/theme/theme1.xml><?xml version="1.0" encoding="utf-8"?>
<a:theme xmlns:a="http://schemas.openxmlformats.org/drawingml/2006/main" name="1_Office 主题​​">
  <a:themeElements>
    <a:clrScheme name="自定义 2">
      <a:dk1>
        <a:sysClr val="windowText" lastClr="000000"/>
      </a:dk1>
      <a:lt1>
        <a:sysClr val="window" lastClr="FFFFFF"/>
      </a:lt1>
      <a:dk2>
        <a:srgbClr val="44546A"/>
      </a:dk2>
      <a:lt2>
        <a:srgbClr val="E7E6E6"/>
      </a:lt2>
      <a:accent1>
        <a:srgbClr val="23AFA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思源黑体 CN Bold"/>
        <a:cs typeface=""/>
      </a:majorFont>
      <a:minorFont>
        <a:latin typeface="Calibri"/>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1355</Words>
  <Application>Microsoft Office PowerPoint</Application>
  <PresentationFormat>宽屏</PresentationFormat>
  <Paragraphs>159</Paragraphs>
  <Slides>16</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思源黑体 CN Bold</vt:lpstr>
      <vt:lpstr>思源黑体 CN Light</vt:lpstr>
      <vt:lpstr>思源黑体 CN Regular</vt:lpstr>
      <vt:lpstr>微软雅黑</vt:lpstr>
      <vt:lpstr>Arial</vt:lpstr>
      <vt:lpstr>Calibri</vt:lpstr>
      <vt:lpstr>Calibri Light</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MSoffice</dc:creator>
  <cp:lastModifiedBy>史 亚庆</cp:lastModifiedBy>
  <cp:revision>151</cp:revision>
  <cp:lastPrinted>2019-09-06T06:35:00Z</cp:lastPrinted>
  <dcterms:created xsi:type="dcterms:W3CDTF">2019-08-21T01:58:00Z</dcterms:created>
  <dcterms:modified xsi:type="dcterms:W3CDTF">2021-04-05T17:02:55Z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