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316" r:id="rId3"/>
    <p:sldId id="317" r:id="rId5"/>
    <p:sldId id="318" r:id="rId6"/>
    <p:sldId id="353" r:id="rId7"/>
    <p:sldId id="354" r:id="rId8"/>
    <p:sldId id="355" r:id="rId9"/>
    <p:sldId id="321" r:id="rId10"/>
    <p:sldId id="319" r:id="rId11"/>
    <p:sldId id="320" r:id="rId12"/>
    <p:sldId id="322" r:id="rId13"/>
    <p:sldId id="323" r:id="rId14"/>
    <p:sldId id="324" r:id="rId15"/>
    <p:sldId id="309" r:id="rId16"/>
    <p:sldId id="327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B5B"/>
    <a:srgbClr val="2A6184"/>
    <a:srgbClr val="1AA3AA"/>
    <a:srgbClr val="3498DB"/>
    <a:srgbClr val="1F74AD"/>
    <a:srgbClr val="F2F2F2"/>
    <a:srgbClr val="92D050"/>
    <a:srgbClr val="5B9BD5"/>
    <a:srgbClr val="97AD6A"/>
    <a:srgbClr val="B4C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>
        <p:scale>
          <a:sx n="75" d="100"/>
          <a:sy n="75" d="100"/>
        </p:scale>
        <p:origin x="-666" y="-72"/>
      </p:cViewPr>
      <p:guideLst>
        <p:guide orient="horz" pos="211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D927AD7D-0E09-4B57-B07E-A14B71E21044}" type="slidenum">
              <a:rPr lang="zh-CN" altLang="en-US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zh-CN" b="1" dirty="0">
                <a:sym typeface="+mn-ea"/>
              </a:rPr>
              <a:t>新</a:t>
            </a:r>
            <a:endParaRPr lang="zh-CN" b="1" dirty="0">
              <a:sym typeface="+mn-ea"/>
            </a:endParaRPr>
          </a:p>
          <a:p>
            <a:pPr algn="ctr"/>
            <a:r>
              <a:rPr lang="zh-CN" b="1" dirty="0">
                <a:sym typeface="+mn-ea"/>
              </a:rPr>
              <a:t>中考体育学科改革</a:t>
            </a:r>
            <a:endParaRPr lang="zh-CN" b="1" dirty="0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81219170322757[1]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0" y="635"/>
            <a:ext cx="12192000" cy="6120765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0"/>
            <a:ext cx="12192000" cy="7683500"/>
          </a:xfrm>
          <a:prstGeom prst="rect">
            <a:avLst/>
          </a:prstGeom>
          <a:gradFill>
            <a:gsLst>
              <a:gs pos="0">
                <a:schemeClr val="bg1">
                  <a:alpha val="67000"/>
                </a:schemeClr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9" name="任意多边形: 形状 8"/>
          <p:cNvSpPr/>
          <p:nvPr userDrawn="1"/>
        </p:nvSpPr>
        <p:spPr>
          <a:xfrm>
            <a:off x="-1" y="4501296"/>
            <a:ext cx="12192000" cy="2225987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95324 h 2313137"/>
              <a:gd name="connsiteX1-3" fmla="*/ 1138602 w 12192000"/>
              <a:gd name="connsiteY1-4" fmla="*/ 97149 h 2313137"/>
              <a:gd name="connsiteX2-5" fmla="*/ 6546887 w 12192000"/>
              <a:gd name="connsiteY2-6" fmla="*/ 1398192 h 2313137"/>
              <a:gd name="connsiteX3-7" fmla="*/ 11322057 w 12192000"/>
              <a:gd name="connsiteY3-8" fmla="*/ 134047 h 2313137"/>
              <a:gd name="connsiteX4-9" fmla="*/ 12192000 w 12192000"/>
              <a:gd name="connsiteY4-10" fmla="*/ 269339 h 2313137"/>
              <a:gd name="connsiteX5-11" fmla="*/ 12192000 w 12192000"/>
              <a:gd name="connsiteY5-12" fmla="*/ 2313137 h 2313137"/>
              <a:gd name="connsiteX6-13" fmla="*/ 0 w 12192000"/>
              <a:gd name="connsiteY6-14" fmla="*/ 2313137 h 2313137"/>
              <a:gd name="connsiteX7-15" fmla="*/ 0 w 12192000"/>
              <a:gd name="connsiteY7-16" fmla="*/ 195544 h 2313137"/>
              <a:gd name="connsiteX8-17" fmla="*/ 908123 w 12192000"/>
              <a:gd name="connsiteY8-18" fmla="*/ 95324 h 2313137"/>
              <a:gd name="connsiteX0-19" fmla="*/ 908123 w 12192000"/>
              <a:gd name="connsiteY0-20" fmla="*/ 95324 h 2313137"/>
              <a:gd name="connsiteX1-21" fmla="*/ 1138602 w 12192000"/>
              <a:gd name="connsiteY1-22" fmla="*/ 97149 h 2313137"/>
              <a:gd name="connsiteX2-23" fmla="*/ 6546887 w 12192000"/>
              <a:gd name="connsiteY2-24" fmla="*/ 1398192 h 2313137"/>
              <a:gd name="connsiteX3-25" fmla="*/ 11322057 w 12192000"/>
              <a:gd name="connsiteY3-26" fmla="*/ 134047 h 2313137"/>
              <a:gd name="connsiteX4-27" fmla="*/ 12192000 w 12192000"/>
              <a:gd name="connsiteY4-28" fmla="*/ 269339 h 2313137"/>
              <a:gd name="connsiteX5-29" fmla="*/ 12192000 w 12192000"/>
              <a:gd name="connsiteY5-30" fmla="*/ 2313137 h 2313137"/>
              <a:gd name="connsiteX6-31" fmla="*/ 0 w 12192000"/>
              <a:gd name="connsiteY6-32" fmla="*/ 2313137 h 2313137"/>
              <a:gd name="connsiteX7-33" fmla="*/ 0 w 12192000"/>
              <a:gd name="connsiteY7-34" fmla="*/ 195544 h 2313137"/>
              <a:gd name="connsiteX8-35" fmla="*/ 908123 w 12192000"/>
              <a:gd name="connsiteY8-36" fmla="*/ 95324 h 2313137"/>
              <a:gd name="connsiteX0-37" fmla="*/ 0 w 12192000"/>
              <a:gd name="connsiteY0-38" fmla="*/ 262990 h 2380583"/>
              <a:gd name="connsiteX1-39" fmla="*/ 1138602 w 12192000"/>
              <a:gd name="connsiteY1-40" fmla="*/ 164595 h 2380583"/>
              <a:gd name="connsiteX2-41" fmla="*/ 6546887 w 12192000"/>
              <a:gd name="connsiteY2-42" fmla="*/ 1465638 h 2380583"/>
              <a:gd name="connsiteX3-43" fmla="*/ 11322057 w 12192000"/>
              <a:gd name="connsiteY3-44" fmla="*/ 201493 h 2380583"/>
              <a:gd name="connsiteX4-45" fmla="*/ 12192000 w 12192000"/>
              <a:gd name="connsiteY4-46" fmla="*/ 336785 h 2380583"/>
              <a:gd name="connsiteX5-47" fmla="*/ 12192000 w 12192000"/>
              <a:gd name="connsiteY5-48" fmla="*/ 2380583 h 2380583"/>
              <a:gd name="connsiteX6-49" fmla="*/ 0 w 12192000"/>
              <a:gd name="connsiteY6-50" fmla="*/ 2380583 h 2380583"/>
              <a:gd name="connsiteX7-51" fmla="*/ 0 w 12192000"/>
              <a:gd name="connsiteY7-52" fmla="*/ 262990 h 2380583"/>
              <a:gd name="connsiteX0-53" fmla="*/ 0 w 12192000"/>
              <a:gd name="connsiteY0-54" fmla="*/ 201454 h 2319047"/>
              <a:gd name="connsiteX1-55" fmla="*/ 1138602 w 12192000"/>
              <a:gd name="connsiteY1-56" fmla="*/ 103059 h 2319047"/>
              <a:gd name="connsiteX2-57" fmla="*/ 6546887 w 12192000"/>
              <a:gd name="connsiteY2-58" fmla="*/ 1404102 h 2319047"/>
              <a:gd name="connsiteX3-59" fmla="*/ 11322057 w 12192000"/>
              <a:gd name="connsiteY3-60" fmla="*/ 139957 h 2319047"/>
              <a:gd name="connsiteX4-61" fmla="*/ 12192000 w 12192000"/>
              <a:gd name="connsiteY4-62" fmla="*/ 275249 h 2319047"/>
              <a:gd name="connsiteX5-63" fmla="*/ 12192000 w 12192000"/>
              <a:gd name="connsiteY5-64" fmla="*/ 2319047 h 2319047"/>
              <a:gd name="connsiteX6-65" fmla="*/ 0 w 12192000"/>
              <a:gd name="connsiteY6-66" fmla="*/ 2319047 h 2319047"/>
              <a:gd name="connsiteX7-67" fmla="*/ 0 w 12192000"/>
              <a:gd name="connsiteY7-68" fmla="*/ 201454 h 2319047"/>
              <a:gd name="connsiteX0-69" fmla="*/ 0 w 12192000"/>
              <a:gd name="connsiteY0-70" fmla="*/ 131737 h 2249330"/>
              <a:gd name="connsiteX1-71" fmla="*/ 1138602 w 12192000"/>
              <a:gd name="connsiteY1-72" fmla="*/ 33342 h 2249330"/>
              <a:gd name="connsiteX2-73" fmla="*/ 6546887 w 12192000"/>
              <a:gd name="connsiteY2-74" fmla="*/ 1334385 h 2249330"/>
              <a:gd name="connsiteX3-75" fmla="*/ 11322057 w 12192000"/>
              <a:gd name="connsiteY3-76" fmla="*/ 70240 h 2249330"/>
              <a:gd name="connsiteX4-77" fmla="*/ 12192000 w 12192000"/>
              <a:gd name="connsiteY4-78" fmla="*/ 205532 h 2249330"/>
              <a:gd name="connsiteX5-79" fmla="*/ 12192000 w 12192000"/>
              <a:gd name="connsiteY5-80" fmla="*/ 2249330 h 2249330"/>
              <a:gd name="connsiteX6-81" fmla="*/ 0 w 12192000"/>
              <a:gd name="connsiteY6-82" fmla="*/ 2249330 h 2249330"/>
              <a:gd name="connsiteX7-83" fmla="*/ 0 w 12192000"/>
              <a:gd name="connsiteY7-84" fmla="*/ 131737 h 2249330"/>
              <a:gd name="connsiteX0-85" fmla="*/ 0 w 12192000"/>
              <a:gd name="connsiteY0-86" fmla="*/ 126077 h 2243670"/>
              <a:gd name="connsiteX1-87" fmla="*/ 1138602 w 12192000"/>
              <a:gd name="connsiteY1-88" fmla="*/ 27682 h 2243670"/>
              <a:gd name="connsiteX2-89" fmla="*/ 6546887 w 12192000"/>
              <a:gd name="connsiteY2-90" fmla="*/ 1328725 h 2243670"/>
              <a:gd name="connsiteX3-91" fmla="*/ 11322057 w 12192000"/>
              <a:gd name="connsiteY3-92" fmla="*/ 64580 h 2243670"/>
              <a:gd name="connsiteX4-93" fmla="*/ 12192000 w 12192000"/>
              <a:gd name="connsiteY4-94" fmla="*/ 199872 h 2243670"/>
              <a:gd name="connsiteX5-95" fmla="*/ 12192000 w 12192000"/>
              <a:gd name="connsiteY5-96" fmla="*/ 2243670 h 2243670"/>
              <a:gd name="connsiteX6-97" fmla="*/ 0 w 12192000"/>
              <a:gd name="connsiteY6-98" fmla="*/ 2243670 h 2243670"/>
              <a:gd name="connsiteX7-99" fmla="*/ 0 w 12192000"/>
              <a:gd name="connsiteY7-100" fmla="*/ 126077 h 2243670"/>
              <a:gd name="connsiteX0-101" fmla="*/ 0 w 12192000"/>
              <a:gd name="connsiteY0-102" fmla="*/ 126077 h 2243670"/>
              <a:gd name="connsiteX1-103" fmla="*/ 1138602 w 12192000"/>
              <a:gd name="connsiteY1-104" fmla="*/ 27682 h 2243670"/>
              <a:gd name="connsiteX2-105" fmla="*/ 6546887 w 12192000"/>
              <a:gd name="connsiteY2-106" fmla="*/ 1328725 h 2243670"/>
              <a:gd name="connsiteX3-107" fmla="*/ 11322057 w 12192000"/>
              <a:gd name="connsiteY3-108" fmla="*/ 64580 h 2243670"/>
              <a:gd name="connsiteX4-109" fmla="*/ 12192000 w 12192000"/>
              <a:gd name="connsiteY4-110" fmla="*/ 199872 h 2243670"/>
              <a:gd name="connsiteX5-111" fmla="*/ 12192000 w 12192000"/>
              <a:gd name="connsiteY5-112" fmla="*/ 2243670 h 2243670"/>
              <a:gd name="connsiteX6-113" fmla="*/ 0 w 12192000"/>
              <a:gd name="connsiteY6-114" fmla="*/ 2243670 h 2243670"/>
              <a:gd name="connsiteX7-115" fmla="*/ 0 w 12192000"/>
              <a:gd name="connsiteY7-116" fmla="*/ 126077 h 2243670"/>
              <a:gd name="connsiteX0-117" fmla="*/ 0 w 12192000"/>
              <a:gd name="connsiteY0-118" fmla="*/ 126077 h 2243670"/>
              <a:gd name="connsiteX1-119" fmla="*/ 1138602 w 12192000"/>
              <a:gd name="connsiteY1-120" fmla="*/ 27682 h 2243670"/>
              <a:gd name="connsiteX2-121" fmla="*/ 6546887 w 12192000"/>
              <a:gd name="connsiteY2-122" fmla="*/ 1328725 h 2243670"/>
              <a:gd name="connsiteX3-123" fmla="*/ 11322057 w 12192000"/>
              <a:gd name="connsiteY3-124" fmla="*/ 64580 h 2243670"/>
              <a:gd name="connsiteX4-125" fmla="*/ 12192000 w 12192000"/>
              <a:gd name="connsiteY4-126" fmla="*/ 199872 h 2243670"/>
              <a:gd name="connsiteX5-127" fmla="*/ 12192000 w 12192000"/>
              <a:gd name="connsiteY5-128" fmla="*/ 2243670 h 2243670"/>
              <a:gd name="connsiteX6-129" fmla="*/ 0 w 12192000"/>
              <a:gd name="connsiteY6-130" fmla="*/ 2243670 h 2243670"/>
              <a:gd name="connsiteX7-131" fmla="*/ 0 w 12192000"/>
              <a:gd name="connsiteY7-132" fmla="*/ 126077 h 2243670"/>
              <a:gd name="connsiteX0-133" fmla="*/ 0 w 12192000"/>
              <a:gd name="connsiteY0-134" fmla="*/ 104448 h 2222041"/>
              <a:gd name="connsiteX1-135" fmla="*/ 1138602 w 12192000"/>
              <a:gd name="connsiteY1-136" fmla="*/ 6053 h 2222041"/>
              <a:gd name="connsiteX2-137" fmla="*/ 6546887 w 12192000"/>
              <a:gd name="connsiteY2-138" fmla="*/ 1307096 h 2222041"/>
              <a:gd name="connsiteX3-139" fmla="*/ 11322057 w 12192000"/>
              <a:gd name="connsiteY3-140" fmla="*/ 42951 h 2222041"/>
              <a:gd name="connsiteX4-141" fmla="*/ 12192000 w 12192000"/>
              <a:gd name="connsiteY4-142" fmla="*/ 178243 h 2222041"/>
              <a:gd name="connsiteX5-143" fmla="*/ 12192000 w 12192000"/>
              <a:gd name="connsiteY5-144" fmla="*/ 2222041 h 2222041"/>
              <a:gd name="connsiteX6-145" fmla="*/ 0 w 12192000"/>
              <a:gd name="connsiteY6-146" fmla="*/ 2222041 h 2222041"/>
              <a:gd name="connsiteX7-147" fmla="*/ 0 w 12192000"/>
              <a:gd name="connsiteY7-148" fmla="*/ 104448 h 2222041"/>
              <a:gd name="connsiteX0-149" fmla="*/ 0 w 12192000"/>
              <a:gd name="connsiteY0-150" fmla="*/ 104448 h 2222041"/>
              <a:gd name="connsiteX1-151" fmla="*/ 1138602 w 12192000"/>
              <a:gd name="connsiteY1-152" fmla="*/ 6053 h 2222041"/>
              <a:gd name="connsiteX2-153" fmla="*/ 6546887 w 12192000"/>
              <a:gd name="connsiteY2-154" fmla="*/ 1307096 h 2222041"/>
              <a:gd name="connsiteX3-155" fmla="*/ 11322057 w 12192000"/>
              <a:gd name="connsiteY3-156" fmla="*/ 42951 h 2222041"/>
              <a:gd name="connsiteX4-157" fmla="*/ 12192000 w 12192000"/>
              <a:gd name="connsiteY4-158" fmla="*/ 178243 h 2222041"/>
              <a:gd name="connsiteX5-159" fmla="*/ 12192000 w 12192000"/>
              <a:gd name="connsiteY5-160" fmla="*/ 2222041 h 2222041"/>
              <a:gd name="connsiteX6-161" fmla="*/ 0 w 12192000"/>
              <a:gd name="connsiteY6-162" fmla="*/ 2222041 h 2222041"/>
              <a:gd name="connsiteX7-163" fmla="*/ 0 w 12192000"/>
              <a:gd name="connsiteY7-164" fmla="*/ 104448 h 2222041"/>
              <a:gd name="connsiteX0-165" fmla="*/ 0 w 12192000"/>
              <a:gd name="connsiteY0-166" fmla="*/ 104448 h 2222041"/>
              <a:gd name="connsiteX1-167" fmla="*/ 1138602 w 12192000"/>
              <a:gd name="connsiteY1-168" fmla="*/ 6053 h 2222041"/>
              <a:gd name="connsiteX2-169" fmla="*/ 6546887 w 12192000"/>
              <a:gd name="connsiteY2-170" fmla="*/ 1307096 h 2222041"/>
              <a:gd name="connsiteX3-171" fmla="*/ 11322057 w 12192000"/>
              <a:gd name="connsiteY3-172" fmla="*/ 42951 h 2222041"/>
              <a:gd name="connsiteX4-173" fmla="*/ 12192000 w 12192000"/>
              <a:gd name="connsiteY4-174" fmla="*/ 178243 h 2222041"/>
              <a:gd name="connsiteX5-175" fmla="*/ 12192000 w 12192000"/>
              <a:gd name="connsiteY5-176" fmla="*/ 2222041 h 2222041"/>
              <a:gd name="connsiteX6-177" fmla="*/ 0 w 12192000"/>
              <a:gd name="connsiteY6-178" fmla="*/ 2222041 h 2222041"/>
              <a:gd name="connsiteX7-179" fmla="*/ 0 w 12192000"/>
              <a:gd name="connsiteY7-180" fmla="*/ 104448 h 2222041"/>
              <a:gd name="connsiteX0-181" fmla="*/ 0 w 12192000"/>
              <a:gd name="connsiteY0-182" fmla="*/ 104448 h 2222041"/>
              <a:gd name="connsiteX1-183" fmla="*/ 1138602 w 12192000"/>
              <a:gd name="connsiteY1-184" fmla="*/ 6053 h 2222041"/>
              <a:gd name="connsiteX2-185" fmla="*/ 6546887 w 12192000"/>
              <a:gd name="connsiteY2-186" fmla="*/ 1307096 h 2222041"/>
              <a:gd name="connsiteX3-187" fmla="*/ 11322057 w 12192000"/>
              <a:gd name="connsiteY3-188" fmla="*/ 42951 h 2222041"/>
              <a:gd name="connsiteX4-189" fmla="*/ 12192000 w 12192000"/>
              <a:gd name="connsiteY4-190" fmla="*/ 178243 h 2222041"/>
              <a:gd name="connsiteX5-191" fmla="*/ 12192000 w 12192000"/>
              <a:gd name="connsiteY5-192" fmla="*/ 2222041 h 2222041"/>
              <a:gd name="connsiteX6-193" fmla="*/ 0 w 12192000"/>
              <a:gd name="connsiteY6-194" fmla="*/ 2222041 h 2222041"/>
              <a:gd name="connsiteX7-195" fmla="*/ 0 w 12192000"/>
              <a:gd name="connsiteY7-196" fmla="*/ 104448 h 2222041"/>
              <a:gd name="connsiteX0-197" fmla="*/ 0 w 12192000"/>
              <a:gd name="connsiteY0-198" fmla="*/ 104448 h 2222041"/>
              <a:gd name="connsiteX1-199" fmla="*/ 1138602 w 12192000"/>
              <a:gd name="connsiteY1-200" fmla="*/ 6053 h 2222041"/>
              <a:gd name="connsiteX2-201" fmla="*/ 6546887 w 12192000"/>
              <a:gd name="connsiteY2-202" fmla="*/ 1307096 h 2222041"/>
              <a:gd name="connsiteX3-203" fmla="*/ 11322057 w 12192000"/>
              <a:gd name="connsiteY3-204" fmla="*/ 42951 h 2222041"/>
              <a:gd name="connsiteX4-205" fmla="*/ 12192000 w 12192000"/>
              <a:gd name="connsiteY4-206" fmla="*/ 178243 h 2222041"/>
              <a:gd name="connsiteX5-207" fmla="*/ 12192000 w 12192000"/>
              <a:gd name="connsiteY5-208" fmla="*/ 2222041 h 2222041"/>
              <a:gd name="connsiteX6-209" fmla="*/ 0 w 12192000"/>
              <a:gd name="connsiteY6-210" fmla="*/ 2222041 h 2222041"/>
              <a:gd name="connsiteX7-211" fmla="*/ 0 w 12192000"/>
              <a:gd name="connsiteY7-212" fmla="*/ 104448 h 2222041"/>
              <a:gd name="connsiteX0-213" fmla="*/ 0 w 12192000"/>
              <a:gd name="connsiteY0-214" fmla="*/ 98865 h 2216458"/>
              <a:gd name="connsiteX1-215" fmla="*/ 1138602 w 12192000"/>
              <a:gd name="connsiteY1-216" fmla="*/ 470 h 2216458"/>
              <a:gd name="connsiteX2-217" fmla="*/ 6546887 w 12192000"/>
              <a:gd name="connsiteY2-218" fmla="*/ 1301513 h 2216458"/>
              <a:gd name="connsiteX3-219" fmla="*/ 11322057 w 12192000"/>
              <a:gd name="connsiteY3-220" fmla="*/ 37368 h 2216458"/>
              <a:gd name="connsiteX4-221" fmla="*/ 12192000 w 12192000"/>
              <a:gd name="connsiteY4-222" fmla="*/ 172660 h 2216458"/>
              <a:gd name="connsiteX5-223" fmla="*/ 12192000 w 12192000"/>
              <a:gd name="connsiteY5-224" fmla="*/ 2216458 h 2216458"/>
              <a:gd name="connsiteX6-225" fmla="*/ 0 w 12192000"/>
              <a:gd name="connsiteY6-226" fmla="*/ 2216458 h 2216458"/>
              <a:gd name="connsiteX7-227" fmla="*/ 0 w 12192000"/>
              <a:gd name="connsiteY7-228" fmla="*/ 98865 h 2216458"/>
              <a:gd name="connsiteX0-229" fmla="*/ 0 w 12192000"/>
              <a:gd name="connsiteY0-230" fmla="*/ 98865 h 2216458"/>
              <a:gd name="connsiteX1-231" fmla="*/ 1071927 w 12192000"/>
              <a:gd name="connsiteY1-232" fmla="*/ 470 h 2216458"/>
              <a:gd name="connsiteX2-233" fmla="*/ 6546887 w 12192000"/>
              <a:gd name="connsiteY2-234" fmla="*/ 1301513 h 2216458"/>
              <a:gd name="connsiteX3-235" fmla="*/ 11322057 w 12192000"/>
              <a:gd name="connsiteY3-236" fmla="*/ 37368 h 2216458"/>
              <a:gd name="connsiteX4-237" fmla="*/ 12192000 w 12192000"/>
              <a:gd name="connsiteY4-238" fmla="*/ 172660 h 2216458"/>
              <a:gd name="connsiteX5-239" fmla="*/ 12192000 w 12192000"/>
              <a:gd name="connsiteY5-240" fmla="*/ 2216458 h 2216458"/>
              <a:gd name="connsiteX6-241" fmla="*/ 0 w 12192000"/>
              <a:gd name="connsiteY6-242" fmla="*/ 2216458 h 2216458"/>
              <a:gd name="connsiteX7-243" fmla="*/ 0 w 12192000"/>
              <a:gd name="connsiteY7-244" fmla="*/ 98865 h 2216458"/>
              <a:gd name="connsiteX0-245" fmla="*/ 0 w 12192000"/>
              <a:gd name="connsiteY0-246" fmla="*/ 98452 h 2216045"/>
              <a:gd name="connsiteX1-247" fmla="*/ 1071927 w 12192000"/>
              <a:gd name="connsiteY1-248" fmla="*/ 57 h 2216045"/>
              <a:gd name="connsiteX2-249" fmla="*/ 6546887 w 12192000"/>
              <a:gd name="connsiteY2-250" fmla="*/ 1301100 h 2216045"/>
              <a:gd name="connsiteX3-251" fmla="*/ 11322057 w 12192000"/>
              <a:gd name="connsiteY3-252" fmla="*/ 36955 h 2216045"/>
              <a:gd name="connsiteX4-253" fmla="*/ 12192000 w 12192000"/>
              <a:gd name="connsiteY4-254" fmla="*/ 172247 h 2216045"/>
              <a:gd name="connsiteX5-255" fmla="*/ 12192000 w 12192000"/>
              <a:gd name="connsiteY5-256" fmla="*/ 2216045 h 2216045"/>
              <a:gd name="connsiteX6-257" fmla="*/ 0 w 12192000"/>
              <a:gd name="connsiteY6-258" fmla="*/ 2216045 h 2216045"/>
              <a:gd name="connsiteX7-259" fmla="*/ 0 w 12192000"/>
              <a:gd name="connsiteY7-260" fmla="*/ 98452 h 2216045"/>
              <a:gd name="connsiteX0-261" fmla="*/ 0 w 12192000"/>
              <a:gd name="connsiteY0-262" fmla="*/ 108394 h 2225987"/>
              <a:gd name="connsiteX1-263" fmla="*/ 1071927 w 12192000"/>
              <a:gd name="connsiteY1-264" fmla="*/ 9999 h 2225987"/>
              <a:gd name="connsiteX2-265" fmla="*/ 6546887 w 12192000"/>
              <a:gd name="connsiteY2-266" fmla="*/ 1311042 h 2225987"/>
              <a:gd name="connsiteX3-267" fmla="*/ 11322057 w 12192000"/>
              <a:gd name="connsiteY3-268" fmla="*/ 46897 h 2225987"/>
              <a:gd name="connsiteX4-269" fmla="*/ 12192000 w 12192000"/>
              <a:gd name="connsiteY4-270" fmla="*/ 182189 h 2225987"/>
              <a:gd name="connsiteX5-271" fmla="*/ 12192000 w 12192000"/>
              <a:gd name="connsiteY5-272" fmla="*/ 2225987 h 2225987"/>
              <a:gd name="connsiteX6-273" fmla="*/ 0 w 12192000"/>
              <a:gd name="connsiteY6-274" fmla="*/ 2225987 h 2225987"/>
              <a:gd name="connsiteX7-275" fmla="*/ 0 w 12192000"/>
              <a:gd name="connsiteY7-276" fmla="*/ 108394 h 22259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25987">
                <a:moveTo>
                  <a:pt x="0" y="108394"/>
                </a:moveTo>
                <a:cubicBezTo>
                  <a:pt x="503185" y="18009"/>
                  <a:pt x="544630" y="-19755"/>
                  <a:pt x="1071927" y="9999"/>
                </a:cubicBezTo>
                <a:cubicBezTo>
                  <a:pt x="1739550" y="47671"/>
                  <a:pt x="4838532" y="1304892"/>
                  <a:pt x="6546887" y="1311042"/>
                </a:cubicBezTo>
                <a:cubicBezTo>
                  <a:pt x="8255242" y="1317192"/>
                  <a:pt x="10886030" y="73114"/>
                  <a:pt x="11322057" y="46897"/>
                </a:cubicBezTo>
                <a:cubicBezTo>
                  <a:pt x="11758084" y="20680"/>
                  <a:pt x="11930873" y="70417"/>
                  <a:pt x="12192000" y="182189"/>
                </a:cubicBezTo>
                <a:lnTo>
                  <a:pt x="12192000" y="2225987"/>
                </a:lnTo>
                <a:lnTo>
                  <a:pt x="0" y="2225987"/>
                </a:lnTo>
                <a:lnTo>
                  <a:pt x="0" y="108394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hangingPunct="1"/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-76203" y="4775854"/>
            <a:ext cx="12344403" cy="2246914"/>
          </a:xfrm>
          <a:custGeom>
            <a:avLst/>
            <a:gdLst>
              <a:gd name="connsiteX0" fmla="*/ 908123 w 12192000"/>
              <a:gd name="connsiteY0" fmla="*/ 320 h 2218133"/>
              <a:gd name="connsiteX1" fmla="*/ 1138602 w 12192000"/>
              <a:gd name="connsiteY1" fmla="*/ 2145 h 2218133"/>
              <a:gd name="connsiteX2" fmla="*/ 5603459 w 12192000"/>
              <a:gd name="connsiteY2" fmla="*/ 998388 h 2218133"/>
              <a:gd name="connsiteX3" fmla="*/ 11322057 w 12192000"/>
              <a:gd name="connsiteY3" fmla="*/ 39043 h 2218133"/>
              <a:gd name="connsiteX4" fmla="*/ 12192000 w 12192000"/>
              <a:gd name="connsiteY4" fmla="*/ 174335 h 2218133"/>
              <a:gd name="connsiteX5" fmla="*/ 12192000 w 12192000"/>
              <a:gd name="connsiteY5" fmla="*/ 2218133 h 2218133"/>
              <a:gd name="connsiteX6" fmla="*/ 0 w 12192000"/>
              <a:gd name="connsiteY6" fmla="*/ 2218133 h 2218133"/>
              <a:gd name="connsiteX7" fmla="*/ 0 w 12192000"/>
              <a:gd name="connsiteY7" fmla="*/ 100540 h 2218133"/>
              <a:gd name="connsiteX8" fmla="*/ 908123 w 12192000"/>
              <a:gd name="connsiteY8" fmla="*/ 320 h 2218133"/>
              <a:gd name="connsiteX0-1" fmla="*/ 908123 w 12192000"/>
              <a:gd name="connsiteY0-2" fmla="*/ 0 h 2217813"/>
              <a:gd name="connsiteX1-3" fmla="*/ 1138602 w 12192000"/>
              <a:gd name="connsiteY1-4" fmla="*/ 1825 h 2217813"/>
              <a:gd name="connsiteX2-5" fmla="*/ 5603459 w 12192000"/>
              <a:gd name="connsiteY2-6" fmla="*/ 998068 h 2217813"/>
              <a:gd name="connsiteX3-7" fmla="*/ 11322057 w 12192000"/>
              <a:gd name="connsiteY3-8" fmla="*/ 38723 h 2217813"/>
              <a:gd name="connsiteX4-9" fmla="*/ 12192000 w 12192000"/>
              <a:gd name="connsiteY4-10" fmla="*/ 174015 h 2217813"/>
              <a:gd name="connsiteX5-11" fmla="*/ 12192000 w 12192000"/>
              <a:gd name="connsiteY5-12" fmla="*/ 2217813 h 2217813"/>
              <a:gd name="connsiteX6-13" fmla="*/ 0 w 12192000"/>
              <a:gd name="connsiteY6-14" fmla="*/ 2217813 h 2217813"/>
              <a:gd name="connsiteX7-15" fmla="*/ 0 w 12192000"/>
              <a:gd name="connsiteY7-16" fmla="*/ 100220 h 2217813"/>
              <a:gd name="connsiteX8-17" fmla="*/ 908123 w 12192000"/>
              <a:gd name="connsiteY8-18" fmla="*/ 0 h 2217813"/>
              <a:gd name="connsiteX0-19" fmla="*/ 870023 w 12192000"/>
              <a:gd name="connsiteY0-20" fmla="*/ 27892 h 2309205"/>
              <a:gd name="connsiteX1-21" fmla="*/ 1138602 w 12192000"/>
              <a:gd name="connsiteY1-22" fmla="*/ 93217 h 2309205"/>
              <a:gd name="connsiteX2-23" fmla="*/ 5603459 w 12192000"/>
              <a:gd name="connsiteY2-24" fmla="*/ 1089460 h 2309205"/>
              <a:gd name="connsiteX3-25" fmla="*/ 11322057 w 12192000"/>
              <a:gd name="connsiteY3-26" fmla="*/ 130115 h 2309205"/>
              <a:gd name="connsiteX4-27" fmla="*/ 12192000 w 12192000"/>
              <a:gd name="connsiteY4-28" fmla="*/ 265407 h 2309205"/>
              <a:gd name="connsiteX5-29" fmla="*/ 12192000 w 12192000"/>
              <a:gd name="connsiteY5-30" fmla="*/ 2309205 h 2309205"/>
              <a:gd name="connsiteX6-31" fmla="*/ 0 w 12192000"/>
              <a:gd name="connsiteY6-32" fmla="*/ 2309205 h 2309205"/>
              <a:gd name="connsiteX7-33" fmla="*/ 0 w 12192000"/>
              <a:gd name="connsiteY7-34" fmla="*/ 191612 h 2309205"/>
              <a:gd name="connsiteX8-35" fmla="*/ 870023 w 12192000"/>
              <a:gd name="connsiteY8-36" fmla="*/ 27892 h 2309205"/>
              <a:gd name="connsiteX0-37" fmla="*/ 0 w 12192000"/>
              <a:gd name="connsiteY0-38" fmla="*/ 243906 h 2361499"/>
              <a:gd name="connsiteX1-39" fmla="*/ 1138602 w 12192000"/>
              <a:gd name="connsiteY1-40" fmla="*/ 145511 h 2361499"/>
              <a:gd name="connsiteX2-41" fmla="*/ 5603459 w 12192000"/>
              <a:gd name="connsiteY2-42" fmla="*/ 1141754 h 2361499"/>
              <a:gd name="connsiteX3-43" fmla="*/ 11322057 w 12192000"/>
              <a:gd name="connsiteY3-44" fmla="*/ 182409 h 2361499"/>
              <a:gd name="connsiteX4-45" fmla="*/ 12192000 w 12192000"/>
              <a:gd name="connsiteY4-46" fmla="*/ 317701 h 2361499"/>
              <a:gd name="connsiteX5-47" fmla="*/ 12192000 w 12192000"/>
              <a:gd name="connsiteY5-48" fmla="*/ 2361499 h 2361499"/>
              <a:gd name="connsiteX6-49" fmla="*/ 0 w 12192000"/>
              <a:gd name="connsiteY6-50" fmla="*/ 2361499 h 2361499"/>
              <a:gd name="connsiteX7-51" fmla="*/ 0 w 12192000"/>
              <a:gd name="connsiteY7-52" fmla="*/ 243906 h 2361499"/>
              <a:gd name="connsiteX0-53" fmla="*/ 0 w 12192000"/>
              <a:gd name="connsiteY0-54" fmla="*/ 197151 h 2314744"/>
              <a:gd name="connsiteX1-55" fmla="*/ 1138602 w 12192000"/>
              <a:gd name="connsiteY1-56" fmla="*/ 98756 h 2314744"/>
              <a:gd name="connsiteX2-57" fmla="*/ 5603459 w 12192000"/>
              <a:gd name="connsiteY2-58" fmla="*/ 1094999 h 2314744"/>
              <a:gd name="connsiteX3-59" fmla="*/ 11322057 w 12192000"/>
              <a:gd name="connsiteY3-60" fmla="*/ 135654 h 2314744"/>
              <a:gd name="connsiteX4-61" fmla="*/ 12192000 w 12192000"/>
              <a:gd name="connsiteY4-62" fmla="*/ 270946 h 2314744"/>
              <a:gd name="connsiteX5-63" fmla="*/ 12192000 w 12192000"/>
              <a:gd name="connsiteY5-64" fmla="*/ 2314744 h 2314744"/>
              <a:gd name="connsiteX6-65" fmla="*/ 0 w 12192000"/>
              <a:gd name="connsiteY6-66" fmla="*/ 2314744 h 2314744"/>
              <a:gd name="connsiteX7-67" fmla="*/ 0 w 12192000"/>
              <a:gd name="connsiteY7-68" fmla="*/ 197151 h 2314744"/>
              <a:gd name="connsiteX0-69" fmla="*/ 0 w 12192000"/>
              <a:gd name="connsiteY0-70" fmla="*/ 108746 h 2226339"/>
              <a:gd name="connsiteX1-71" fmla="*/ 1138602 w 12192000"/>
              <a:gd name="connsiteY1-72" fmla="*/ 10351 h 2226339"/>
              <a:gd name="connsiteX2-73" fmla="*/ 5603459 w 12192000"/>
              <a:gd name="connsiteY2-74" fmla="*/ 1006594 h 2226339"/>
              <a:gd name="connsiteX3-75" fmla="*/ 11322057 w 12192000"/>
              <a:gd name="connsiteY3-76" fmla="*/ 47249 h 2226339"/>
              <a:gd name="connsiteX4-77" fmla="*/ 12192000 w 12192000"/>
              <a:gd name="connsiteY4-78" fmla="*/ 182541 h 2226339"/>
              <a:gd name="connsiteX5-79" fmla="*/ 12192000 w 12192000"/>
              <a:gd name="connsiteY5-80" fmla="*/ 2226339 h 2226339"/>
              <a:gd name="connsiteX6-81" fmla="*/ 0 w 12192000"/>
              <a:gd name="connsiteY6-82" fmla="*/ 2226339 h 2226339"/>
              <a:gd name="connsiteX7-83" fmla="*/ 0 w 12192000"/>
              <a:gd name="connsiteY7-84" fmla="*/ 108746 h 2226339"/>
              <a:gd name="connsiteX0-85" fmla="*/ 0 w 12192000"/>
              <a:gd name="connsiteY0-86" fmla="*/ 99543 h 2217136"/>
              <a:gd name="connsiteX1-87" fmla="*/ 1138602 w 12192000"/>
              <a:gd name="connsiteY1-88" fmla="*/ 1148 h 2217136"/>
              <a:gd name="connsiteX2-89" fmla="*/ 5603459 w 12192000"/>
              <a:gd name="connsiteY2-90" fmla="*/ 997391 h 2217136"/>
              <a:gd name="connsiteX3-91" fmla="*/ 11322057 w 12192000"/>
              <a:gd name="connsiteY3-92" fmla="*/ 38046 h 2217136"/>
              <a:gd name="connsiteX4-93" fmla="*/ 12192000 w 12192000"/>
              <a:gd name="connsiteY4-94" fmla="*/ 173338 h 2217136"/>
              <a:gd name="connsiteX5-95" fmla="*/ 12192000 w 12192000"/>
              <a:gd name="connsiteY5-96" fmla="*/ 2217136 h 2217136"/>
              <a:gd name="connsiteX6-97" fmla="*/ 0 w 12192000"/>
              <a:gd name="connsiteY6-98" fmla="*/ 2217136 h 2217136"/>
              <a:gd name="connsiteX7-99" fmla="*/ 0 w 12192000"/>
              <a:gd name="connsiteY7-100" fmla="*/ 99543 h 2217136"/>
              <a:gd name="connsiteX0-101" fmla="*/ 0 w 12192000"/>
              <a:gd name="connsiteY0-102" fmla="*/ 162476 h 2280069"/>
              <a:gd name="connsiteX1-103" fmla="*/ 1189402 w 12192000"/>
              <a:gd name="connsiteY1-104" fmla="*/ 581 h 2280069"/>
              <a:gd name="connsiteX2-105" fmla="*/ 5603459 w 12192000"/>
              <a:gd name="connsiteY2-106" fmla="*/ 1060324 h 2280069"/>
              <a:gd name="connsiteX3-107" fmla="*/ 11322057 w 12192000"/>
              <a:gd name="connsiteY3-108" fmla="*/ 100979 h 2280069"/>
              <a:gd name="connsiteX4-109" fmla="*/ 12192000 w 12192000"/>
              <a:gd name="connsiteY4-110" fmla="*/ 236271 h 2280069"/>
              <a:gd name="connsiteX5-111" fmla="*/ 12192000 w 12192000"/>
              <a:gd name="connsiteY5-112" fmla="*/ 2280069 h 2280069"/>
              <a:gd name="connsiteX6-113" fmla="*/ 0 w 12192000"/>
              <a:gd name="connsiteY6-114" fmla="*/ 2280069 h 2280069"/>
              <a:gd name="connsiteX7-115" fmla="*/ 0 w 12192000"/>
              <a:gd name="connsiteY7-116" fmla="*/ 162476 h 2280069"/>
              <a:gd name="connsiteX0-117" fmla="*/ 0 w 12192000"/>
              <a:gd name="connsiteY0-118" fmla="*/ 99543 h 2217136"/>
              <a:gd name="connsiteX1-119" fmla="*/ 1176702 w 12192000"/>
              <a:gd name="connsiteY1-120" fmla="*/ 1148 h 2217136"/>
              <a:gd name="connsiteX2-121" fmla="*/ 5603459 w 12192000"/>
              <a:gd name="connsiteY2-122" fmla="*/ 997391 h 2217136"/>
              <a:gd name="connsiteX3-123" fmla="*/ 11322057 w 12192000"/>
              <a:gd name="connsiteY3-124" fmla="*/ 38046 h 2217136"/>
              <a:gd name="connsiteX4-125" fmla="*/ 12192000 w 12192000"/>
              <a:gd name="connsiteY4-126" fmla="*/ 173338 h 2217136"/>
              <a:gd name="connsiteX5-127" fmla="*/ 12192000 w 12192000"/>
              <a:gd name="connsiteY5-128" fmla="*/ 2217136 h 2217136"/>
              <a:gd name="connsiteX6-129" fmla="*/ 0 w 12192000"/>
              <a:gd name="connsiteY6-130" fmla="*/ 2217136 h 2217136"/>
              <a:gd name="connsiteX7-131" fmla="*/ 0 w 12192000"/>
              <a:gd name="connsiteY7-132" fmla="*/ 99543 h 2217136"/>
              <a:gd name="connsiteX0-133" fmla="*/ 0 w 12192000"/>
              <a:gd name="connsiteY0-134" fmla="*/ 101580 h 2219173"/>
              <a:gd name="connsiteX1-135" fmla="*/ 1176702 w 12192000"/>
              <a:gd name="connsiteY1-136" fmla="*/ 3185 h 2219173"/>
              <a:gd name="connsiteX2-137" fmla="*/ 5603459 w 12192000"/>
              <a:gd name="connsiteY2-138" fmla="*/ 999428 h 2219173"/>
              <a:gd name="connsiteX3-139" fmla="*/ 11322057 w 12192000"/>
              <a:gd name="connsiteY3-140" fmla="*/ 40083 h 2219173"/>
              <a:gd name="connsiteX4-141" fmla="*/ 12192000 w 12192000"/>
              <a:gd name="connsiteY4-142" fmla="*/ 175375 h 2219173"/>
              <a:gd name="connsiteX5-143" fmla="*/ 12192000 w 12192000"/>
              <a:gd name="connsiteY5-144" fmla="*/ 2219173 h 2219173"/>
              <a:gd name="connsiteX6-145" fmla="*/ 0 w 12192000"/>
              <a:gd name="connsiteY6-146" fmla="*/ 2219173 h 2219173"/>
              <a:gd name="connsiteX7-147" fmla="*/ 0 w 12192000"/>
              <a:gd name="connsiteY7-148" fmla="*/ 101580 h 22191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92000" h="2219173">
                <a:moveTo>
                  <a:pt x="0" y="101580"/>
                </a:moveTo>
                <a:cubicBezTo>
                  <a:pt x="507267" y="49749"/>
                  <a:pt x="547782" y="-15199"/>
                  <a:pt x="1176702" y="3185"/>
                </a:cubicBezTo>
                <a:cubicBezTo>
                  <a:pt x="2122407" y="30829"/>
                  <a:pt x="3912567" y="993278"/>
                  <a:pt x="5603459" y="999428"/>
                </a:cubicBezTo>
                <a:cubicBezTo>
                  <a:pt x="7294351" y="1005578"/>
                  <a:pt x="10215196" y="71508"/>
                  <a:pt x="11322057" y="40083"/>
                </a:cubicBezTo>
                <a:cubicBezTo>
                  <a:pt x="11703723" y="29247"/>
                  <a:pt x="11940398" y="130278"/>
                  <a:pt x="12192000" y="175375"/>
                </a:cubicBezTo>
                <a:lnTo>
                  <a:pt x="12192000" y="2219173"/>
                </a:lnTo>
                <a:lnTo>
                  <a:pt x="0" y="2219173"/>
                </a:lnTo>
                <a:lnTo>
                  <a:pt x="0" y="101580"/>
                </a:lnTo>
                <a:close/>
              </a:path>
            </a:pathLst>
          </a:custGeom>
          <a:solidFill>
            <a:srgbClr val="E66B5B"/>
          </a:solidFill>
          <a:ln>
            <a:solidFill>
              <a:srgbClr val="F5F5F5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 hangingPunct="1"/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13" name="矩形: 圆角 12"/>
          <p:cNvSpPr/>
          <p:nvPr userDrawn="1"/>
        </p:nvSpPr>
        <p:spPr>
          <a:xfrm>
            <a:off x="4949110" y="4116254"/>
            <a:ext cx="2293783" cy="37545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822860" y="3794601"/>
            <a:ext cx="8546282" cy="0"/>
          </a:xfrm>
          <a:prstGeom prst="line">
            <a:avLst/>
          </a:prstGeom>
          <a:ln>
            <a:solidFill>
              <a:srgbClr val="E66B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组合 15"/>
          <p:cNvGrpSpPr/>
          <p:nvPr userDrawn="1"/>
        </p:nvGrpSpPr>
        <p:grpSpPr>
          <a:xfrm>
            <a:off x="-356488" y="5167878"/>
            <a:ext cx="12904971" cy="1323582"/>
            <a:chOff x="-127002" y="4938408"/>
            <a:chExt cx="12904971" cy="1323582"/>
          </a:xfrm>
        </p:grpSpPr>
        <p:sp>
          <p:nvSpPr>
            <p:cNvPr id="17" name="任意多边形: 形状 16"/>
            <p:cNvSpPr/>
            <p:nvPr/>
          </p:nvSpPr>
          <p:spPr>
            <a:xfrm>
              <a:off x="-95252" y="4938408"/>
              <a:ext cx="12841471" cy="1081421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578147"/>
                <a:gd name="connsiteY0-390" fmla="*/ 255890 h 1081421"/>
                <a:gd name="connsiteX1-391" fmla="*/ 1934768 w 12578147"/>
                <a:gd name="connsiteY1-392" fmla="*/ 52690 h 1081421"/>
                <a:gd name="connsiteX2-393" fmla="*/ 6444711 w 12578147"/>
                <a:gd name="connsiteY2-394" fmla="*/ 1081390 h 1081421"/>
                <a:gd name="connsiteX3-395" fmla="*/ 10856738 w 12578147"/>
                <a:gd name="connsiteY3-396" fmla="*/ 90790 h 1081421"/>
                <a:gd name="connsiteX4-397" fmla="*/ 12578147 w 12578147"/>
                <a:gd name="connsiteY4-398" fmla="*/ 916290 h 1081421"/>
                <a:gd name="connsiteX0-399" fmla="*/ 0 w 12578147"/>
                <a:gd name="connsiteY0-400" fmla="*/ 255890 h 1081421"/>
                <a:gd name="connsiteX1-401" fmla="*/ 1934768 w 12578147"/>
                <a:gd name="connsiteY1-402" fmla="*/ 52690 h 1081421"/>
                <a:gd name="connsiteX2-403" fmla="*/ 6444711 w 12578147"/>
                <a:gd name="connsiteY2-404" fmla="*/ 1081390 h 1081421"/>
                <a:gd name="connsiteX3-405" fmla="*/ 10856738 w 12578147"/>
                <a:gd name="connsiteY3-406" fmla="*/ 90790 h 1081421"/>
                <a:gd name="connsiteX4-407" fmla="*/ 12578147 w 12578147"/>
                <a:gd name="connsiteY4-408" fmla="*/ 916290 h 108142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578147" h="1081421">
                  <a:moveTo>
                    <a:pt x="0" y="255890"/>
                  </a:moveTo>
                  <a:cubicBezTo>
                    <a:pt x="474915" y="69623"/>
                    <a:pt x="860650" y="-84893"/>
                    <a:pt x="1934768" y="52690"/>
                  </a:cubicBezTo>
                  <a:cubicBezTo>
                    <a:pt x="3008886" y="190273"/>
                    <a:pt x="4957716" y="1075040"/>
                    <a:pt x="6444711" y="1081390"/>
                  </a:cubicBezTo>
                  <a:cubicBezTo>
                    <a:pt x="7931706" y="1087740"/>
                    <a:pt x="9834499" y="118307"/>
                    <a:pt x="10856738" y="90790"/>
                  </a:cubicBezTo>
                  <a:cubicBezTo>
                    <a:pt x="11878977" y="63273"/>
                    <a:pt x="12403201" y="755423"/>
                    <a:pt x="12578147" y="916290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1"/>
              <a:endParaRPr lang="zh-CN" altLang="en-US" kern="1200">
                <a:solidFill>
                  <a:prstClr val="white"/>
                </a:solidFill>
              </a:endParaRPr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-127002" y="5036340"/>
              <a:ext cx="12904971" cy="1225650"/>
            </a:xfrm>
            <a:custGeom>
              <a:avLst/>
              <a:gdLst>
                <a:gd name="connsiteX0" fmla="*/ 0 w 12217400"/>
                <a:gd name="connsiteY0" fmla="*/ 228600 h 838200"/>
                <a:gd name="connsiteX1" fmla="*/ 1536700 w 12217400"/>
                <a:gd name="connsiteY1" fmla="*/ 127000 h 838200"/>
                <a:gd name="connsiteX2" fmla="*/ 4902200 w 12217400"/>
                <a:gd name="connsiteY2" fmla="*/ 838200 h 838200"/>
                <a:gd name="connsiteX3" fmla="*/ 9372600 w 12217400"/>
                <a:gd name="connsiteY3" fmla="*/ 546100 h 838200"/>
                <a:gd name="connsiteX4" fmla="*/ 11379200 w 12217400"/>
                <a:gd name="connsiteY4" fmla="*/ 0 h 838200"/>
                <a:gd name="connsiteX5" fmla="*/ 12217400 w 12217400"/>
                <a:gd name="connsiteY5" fmla="*/ 254000 h 838200"/>
                <a:gd name="connsiteX6" fmla="*/ 12217400 w 12217400"/>
                <a:gd name="connsiteY6" fmla="*/ 254000 h 838200"/>
                <a:gd name="connsiteX0-1" fmla="*/ 0 w 12217400"/>
                <a:gd name="connsiteY0-2" fmla="*/ 228600 h 838200"/>
                <a:gd name="connsiteX1-3" fmla="*/ 1536700 w 12217400"/>
                <a:gd name="connsiteY1-4" fmla="*/ 127000 h 838200"/>
                <a:gd name="connsiteX2-5" fmla="*/ 4902200 w 12217400"/>
                <a:gd name="connsiteY2-6" fmla="*/ 838200 h 838200"/>
                <a:gd name="connsiteX3-7" fmla="*/ 9372600 w 12217400"/>
                <a:gd name="connsiteY3-8" fmla="*/ 546100 h 838200"/>
                <a:gd name="connsiteX4-9" fmla="*/ 11379200 w 12217400"/>
                <a:gd name="connsiteY4-10" fmla="*/ 0 h 838200"/>
                <a:gd name="connsiteX5-11" fmla="*/ 12217400 w 12217400"/>
                <a:gd name="connsiteY5-12" fmla="*/ 254000 h 838200"/>
                <a:gd name="connsiteX6-13" fmla="*/ 12217400 w 12217400"/>
                <a:gd name="connsiteY6-14" fmla="*/ 254000 h 838200"/>
                <a:gd name="connsiteX0-15" fmla="*/ 0 w 12217400"/>
                <a:gd name="connsiteY0-16" fmla="*/ 228600 h 847380"/>
                <a:gd name="connsiteX1-17" fmla="*/ 1536700 w 12217400"/>
                <a:gd name="connsiteY1-18" fmla="*/ 127000 h 847380"/>
                <a:gd name="connsiteX2-19" fmla="*/ 4902200 w 12217400"/>
                <a:gd name="connsiteY2-20" fmla="*/ 838200 h 847380"/>
                <a:gd name="connsiteX3-21" fmla="*/ 9372600 w 12217400"/>
                <a:gd name="connsiteY3-22" fmla="*/ 546100 h 847380"/>
                <a:gd name="connsiteX4-23" fmla="*/ 11379200 w 12217400"/>
                <a:gd name="connsiteY4-24" fmla="*/ 0 h 847380"/>
                <a:gd name="connsiteX5-25" fmla="*/ 12217400 w 12217400"/>
                <a:gd name="connsiteY5-26" fmla="*/ 254000 h 847380"/>
                <a:gd name="connsiteX6-27" fmla="*/ 12217400 w 12217400"/>
                <a:gd name="connsiteY6-28" fmla="*/ 254000 h 847380"/>
                <a:gd name="connsiteX0-29" fmla="*/ 0 w 12217400"/>
                <a:gd name="connsiteY0-30" fmla="*/ 228600 h 843210"/>
                <a:gd name="connsiteX1-31" fmla="*/ 1536700 w 12217400"/>
                <a:gd name="connsiteY1-32" fmla="*/ 127000 h 843210"/>
                <a:gd name="connsiteX2-33" fmla="*/ 4902200 w 12217400"/>
                <a:gd name="connsiteY2-34" fmla="*/ 838200 h 843210"/>
                <a:gd name="connsiteX3-35" fmla="*/ 9372600 w 12217400"/>
                <a:gd name="connsiteY3-36" fmla="*/ 546100 h 843210"/>
                <a:gd name="connsiteX4-37" fmla="*/ 11379200 w 12217400"/>
                <a:gd name="connsiteY4-38" fmla="*/ 0 h 843210"/>
                <a:gd name="connsiteX5-39" fmla="*/ 12217400 w 12217400"/>
                <a:gd name="connsiteY5-40" fmla="*/ 254000 h 843210"/>
                <a:gd name="connsiteX6-41" fmla="*/ 12217400 w 12217400"/>
                <a:gd name="connsiteY6-42" fmla="*/ 254000 h 843210"/>
                <a:gd name="connsiteX0-43" fmla="*/ 0 w 12217400"/>
                <a:gd name="connsiteY0-44" fmla="*/ 228600 h 855686"/>
                <a:gd name="connsiteX1-45" fmla="*/ 1536700 w 12217400"/>
                <a:gd name="connsiteY1-46" fmla="*/ 127000 h 855686"/>
                <a:gd name="connsiteX2-47" fmla="*/ 5138553 w 12217400"/>
                <a:gd name="connsiteY2-48" fmla="*/ 850900 h 855686"/>
                <a:gd name="connsiteX3-49" fmla="*/ 9372600 w 12217400"/>
                <a:gd name="connsiteY3-50" fmla="*/ 546100 h 855686"/>
                <a:gd name="connsiteX4-51" fmla="*/ 11379200 w 12217400"/>
                <a:gd name="connsiteY4-52" fmla="*/ 0 h 855686"/>
                <a:gd name="connsiteX5-53" fmla="*/ 12217400 w 12217400"/>
                <a:gd name="connsiteY5-54" fmla="*/ 254000 h 855686"/>
                <a:gd name="connsiteX6-55" fmla="*/ 12217400 w 12217400"/>
                <a:gd name="connsiteY6-56" fmla="*/ 254000 h 855686"/>
                <a:gd name="connsiteX0-57" fmla="*/ 0 w 12217400"/>
                <a:gd name="connsiteY0-58" fmla="*/ 228600 h 857597"/>
                <a:gd name="connsiteX1-59" fmla="*/ 1536700 w 12217400"/>
                <a:gd name="connsiteY1-60" fmla="*/ 127000 h 857597"/>
                <a:gd name="connsiteX2-61" fmla="*/ 5138553 w 12217400"/>
                <a:gd name="connsiteY2-62" fmla="*/ 850900 h 857597"/>
                <a:gd name="connsiteX3-63" fmla="*/ 9372600 w 12217400"/>
                <a:gd name="connsiteY3-64" fmla="*/ 546100 h 857597"/>
                <a:gd name="connsiteX4-65" fmla="*/ 11379200 w 12217400"/>
                <a:gd name="connsiteY4-66" fmla="*/ 0 h 857597"/>
                <a:gd name="connsiteX5-67" fmla="*/ 12217400 w 12217400"/>
                <a:gd name="connsiteY5-68" fmla="*/ 254000 h 857597"/>
                <a:gd name="connsiteX6-69" fmla="*/ 12217400 w 12217400"/>
                <a:gd name="connsiteY6-70" fmla="*/ 254000 h 857597"/>
                <a:gd name="connsiteX0-71" fmla="*/ 0 w 12217400"/>
                <a:gd name="connsiteY0-72" fmla="*/ 276386 h 905383"/>
                <a:gd name="connsiteX1-73" fmla="*/ 1536700 w 12217400"/>
                <a:gd name="connsiteY1-74" fmla="*/ 174786 h 905383"/>
                <a:gd name="connsiteX2-75" fmla="*/ 5138553 w 12217400"/>
                <a:gd name="connsiteY2-76" fmla="*/ 898686 h 905383"/>
                <a:gd name="connsiteX3-77" fmla="*/ 9372600 w 12217400"/>
                <a:gd name="connsiteY3-78" fmla="*/ 593886 h 905383"/>
                <a:gd name="connsiteX4-79" fmla="*/ 11379200 w 12217400"/>
                <a:gd name="connsiteY4-80" fmla="*/ 47786 h 905383"/>
                <a:gd name="connsiteX5-81" fmla="*/ 12217400 w 12217400"/>
                <a:gd name="connsiteY5-82" fmla="*/ 301786 h 905383"/>
                <a:gd name="connsiteX6-83" fmla="*/ 12217400 w 12217400"/>
                <a:gd name="connsiteY6-84" fmla="*/ 301786 h 905383"/>
                <a:gd name="connsiteX0-85" fmla="*/ 0 w 12217400"/>
                <a:gd name="connsiteY0-86" fmla="*/ 246200 h 875197"/>
                <a:gd name="connsiteX1-87" fmla="*/ 1536700 w 12217400"/>
                <a:gd name="connsiteY1-88" fmla="*/ 144600 h 875197"/>
                <a:gd name="connsiteX2-89" fmla="*/ 5138553 w 12217400"/>
                <a:gd name="connsiteY2-90" fmla="*/ 868500 h 875197"/>
                <a:gd name="connsiteX3-91" fmla="*/ 9372600 w 12217400"/>
                <a:gd name="connsiteY3-92" fmla="*/ 563700 h 875197"/>
                <a:gd name="connsiteX4-93" fmla="*/ 11379200 w 12217400"/>
                <a:gd name="connsiteY4-94" fmla="*/ 17600 h 875197"/>
                <a:gd name="connsiteX5-95" fmla="*/ 12217400 w 12217400"/>
                <a:gd name="connsiteY5-96" fmla="*/ 271600 h 875197"/>
                <a:gd name="connsiteX6-97" fmla="*/ 12217400 w 12217400"/>
                <a:gd name="connsiteY6-98" fmla="*/ 271600 h 875197"/>
                <a:gd name="connsiteX0-99" fmla="*/ 0 w 12217400"/>
                <a:gd name="connsiteY0-100" fmla="*/ 246200 h 869012"/>
                <a:gd name="connsiteX1-101" fmla="*/ 1536700 w 12217400"/>
                <a:gd name="connsiteY1-102" fmla="*/ 144600 h 869012"/>
                <a:gd name="connsiteX2-103" fmla="*/ 5138553 w 12217400"/>
                <a:gd name="connsiteY2-104" fmla="*/ 868500 h 869012"/>
                <a:gd name="connsiteX3-105" fmla="*/ 11379200 w 12217400"/>
                <a:gd name="connsiteY3-106" fmla="*/ 17600 h 869012"/>
                <a:gd name="connsiteX4-107" fmla="*/ 12217400 w 12217400"/>
                <a:gd name="connsiteY4-108" fmla="*/ 271600 h 869012"/>
                <a:gd name="connsiteX5-109" fmla="*/ 12217400 w 12217400"/>
                <a:gd name="connsiteY5-110" fmla="*/ 271600 h 869012"/>
                <a:gd name="connsiteX0-111" fmla="*/ 0 w 12217400"/>
                <a:gd name="connsiteY0-112" fmla="*/ 270645 h 893674"/>
                <a:gd name="connsiteX1-113" fmla="*/ 1536700 w 12217400"/>
                <a:gd name="connsiteY1-114" fmla="*/ 169045 h 893674"/>
                <a:gd name="connsiteX2-115" fmla="*/ 5138553 w 12217400"/>
                <a:gd name="connsiteY2-116" fmla="*/ 892945 h 893674"/>
                <a:gd name="connsiteX3-117" fmla="*/ 10856737 w 12217400"/>
                <a:gd name="connsiteY3-118" fmla="*/ 16645 h 893674"/>
                <a:gd name="connsiteX4-119" fmla="*/ 12217400 w 12217400"/>
                <a:gd name="connsiteY4-120" fmla="*/ 296045 h 893674"/>
                <a:gd name="connsiteX5-121" fmla="*/ 12217400 w 12217400"/>
                <a:gd name="connsiteY5-122" fmla="*/ 296045 h 893674"/>
                <a:gd name="connsiteX0-123" fmla="*/ 0 w 12217400"/>
                <a:gd name="connsiteY0-124" fmla="*/ 270645 h 893674"/>
                <a:gd name="connsiteX1-125" fmla="*/ 1536700 w 12217400"/>
                <a:gd name="connsiteY1-126" fmla="*/ 169045 h 893674"/>
                <a:gd name="connsiteX2-127" fmla="*/ 5138553 w 12217400"/>
                <a:gd name="connsiteY2-128" fmla="*/ 892945 h 893674"/>
                <a:gd name="connsiteX3-129" fmla="*/ 10856737 w 12217400"/>
                <a:gd name="connsiteY3-130" fmla="*/ 16645 h 893674"/>
                <a:gd name="connsiteX4-131" fmla="*/ 12217400 w 12217400"/>
                <a:gd name="connsiteY4-132" fmla="*/ 296045 h 893674"/>
                <a:gd name="connsiteX5-133" fmla="*/ 12217400 w 12217400"/>
                <a:gd name="connsiteY5-134" fmla="*/ 296045 h 893674"/>
                <a:gd name="connsiteX0-135" fmla="*/ 0 w 12217400"/>
                <a:gd name="connsiteY0-136" fmla="*/ 270645 h 894229"/>
                <a:gd name="connsiteX1-137" fmla="*/ 1536700 w 12217400"/>
                <a:gd name="connsiteY1-138" fmla="*/ 169045 h 894229"/>
                <a:gd name="connsiteX2-139" fmla="*/ 5138553 w 12217400"/>
                <a:gd name="connsiteY2-140" fmla="*/ 892945 h 894229"/>
                <a:gd name="connsiteX3-141" fmla="*/ 10856737 w 12217400"/>
                <a:gd name="connsiteY3-142" fmla="*/ 16645 h 894229"/>
                <a:gd name="connsiteX4-143" fmla="*/ 12217400 w 12217400"/>
                <a:gd name="connsiteY4-144" fmla="*/ 296045 h 894229"/>
                <a:gd name="connsiteX5-145" fmla="*/ 12217400 w 12217400"/>
                <a:gd name="connsiteY5-146" fmla="*/ 296045 h 894229"/>
                <a:gd name="connsiteX0-147" fmla="*/ 0 w 12217400"/>
                <a:gd name="connsiteY0-148" fmla="*/ 270645 h 893177"/>
                <a:gd name="connsiteX1-149" fmla="*/ 1586459 w 12217400"/>
                <a:gd name="connsiteY1-150" fmla="*/ 105545 h 893177"/>
                <a:gd name="connsiteX2-151" fmla="*/ 5138553 w 12217400"/>
                <a:gd name="connsiteY2-152" fmla="*/ 892945 h 893177"/>
                <a:gd name="connsiteX3-153" fmla="*/ 10856737 w 12217400"/>
                <a:gd name="connsiteY3-154" fmla="*/ 16645 h 893177"/>
                <a:gd name="connsiteX4-155" fmla="*/ 12217400 w 12217400"/>
                <a:gd name="connsiteY4-156" fmla="*/ 296045 h 893177"/>
                <a:gd name="connsiteX5-157" fmla="*/ 12217400 w 12217400"/>
                <a:gd name="connsiteY5-158" fmla="*/ 296045 h 893177"/>
                <a:gd name="connsiteX0-159" fmla="*/ 0 w 12217400"/>
                <a:gd name="connsiteY0-160" fmla="*/ 270645 h 893177"/>
                <a:gd name="connsiteX1-161" fmla="*/ 1586459 w 12217400"/>
                <a:gd name="connsiteY1-162" fmla="*/ 105545 h 893177"/>
                <a:gd name="connsiteX2-163" fmla="*/ 5138553 w 12217400"/>
                <a:gd name="connsiteY2-164" fmla="*/ 892945 h 893177"/>
                <a:gd name="connsiteX3-165" fmla="*/ 10856737 w 12217400"/>
                <a:gd name="connsiteY3-166" fmla="*/ 16645 h 893177"/>
                <a:gd name="connsiteX4-167" fmla="*/ 12217400 w 12217400"/>
                <a:gd name="connsiteY4-168" fmla="*/ 296045 h 893177"/>
                <a:gd name="connsiteX5-169" fmla="*/ 12217400 w 12217400"/>
                <a:gd name="connsiteY5-170" fmla="*/ 296045 h 893177"/>
                <a:gd name="connsiteX0-171" fmla="*/ 0 w 12105444"/>
                <a:gd name="connsiteY0-172" fmla="*/ 232545 h 893179"/>
                <a:gd name="connsiteX1-173" fmla="*/ 1474503 w 12105444"/>
                <a:gd name="connsiteY1-174" fmla="*/ 105545 h 893179"/>
                <a:gd name="connsiteX2-175" fmla="*/ 5026597 w 12105444"/>
                <a:gd name="connsiteY2-176" fmla="*/ 892945 h 893179"/>
                <a:gd name="connsiteX3-177" fmla="*/ 10744781 w 12105444"/>
                <a:gd name="connsiteY3-178" fmla="*/ 16645 h 893179"/>
                <a:gd name="connsiteX4-179" fmla="*/ 12105444 w 12105444"/>
                <a:gd name="connsiteY4-180" fmla="*/ 296045 h 893179"/>
                <a:gd name="connsiteX5-181" fmla="*/ 12105444 w 12105444"/>
                <a:gd name="connsiteY5-182" fmla="*/ 296045 h 893179"/>
                <a:gd name="connsiteX0-183" fmla="*/ 0 w 12105444"/>
                <a:gd name="connsiteY0-184" fmla="*/ 232545 h 893018"/>
                <a:gd name="connsiteX1-185" fmla="*/ 1598899 w 12105444"/>
                <a:gd name="connsiteY1-186" fmla="*/ 67445 h 893018"/>
                <a:gd name="connsiteX2-187" fmla="*/ 5026597 w 12105444"/>
                <a:gd name="connsiteY2-188" fmla="*/ 892945 h 893018"/>
                <a:gd name="connsiteX3-189" fmla="*/ 10744781 w 12105444"/>
                <a:gd name="connsiteY3-190" fmla="*/ 16645 h 893018"/>
                <a:gd name="connsiteX4-191" fmla="*/ 12105444 w 12105444"/>
                <a:gd name="connsiteY4-192" fmla="*/ 296045 h 893018"/>
                <a:gd name="connsiteX5-193" fmla="*/ 12105444 w 12105444"/>
                <a:gd name="connsiteY5-194" fmla="*/ 296045 h 893018"/>
                <a:gd name="connsiteX0-195" fmla="*/ 0 w 12105444"/>
                <a:gd name="connsiteY0-196" fmla="*/ 244105 h 904509"/>
                <a:gd name="connsiteX1-197" fmla="*/ 1934768 w 12105444"/>
                <a:gd name="connsiteY1-198" fmla="*/ 40905 h 904509"/>
                <a:gd name="connsiteX2-199" fmla="*/ 5026597 w 12105444"/>
                <a:gd name="connsiteY2-200" fmla="*/ 904505 h 904509"/>
                <a:gd name="connsiteX3-201" fmla="*/ 10744781 w 12105444"/>
                <a:gd name="connsiteY3-202" fmla="*/ 28205 h 904509"/>
                <a:gd name="connsiteX4-203" fmla="*/ 12105444 w 12105444"/>
                <a:gd name="connsiteY4-204" fmla="*/ 307605 h 904509"/>
                <a:gd name="connsiteX5-205" fmla="*/ 12105444 w 12105444"/>
                <a:gd name="connsiteY5-206" fmla="*/ 307605 h 904509"/>
                <a:gd name="connsiteX0-207" fmla="*/ 0 w 12105444"/>
                <a:gd name="connsiteY0-208" fmla="*/ 245006 h 918110"/>
                <a:gd name="connsiteX1-209" fmla="*/ 1934768 w 12105444"/>
                <a:gd name="connsiteY1-210" fmla="*/ 41806 h 918110"/>
                <a:gd name="connsiteX2-211" fmla="*/ 6046643 w 12105444"/>
                <a:gd name="connsiteY2-212" fmla="*/ 918106 h 918110"/>
                <a:gd name="connsiteX3-213" fmla="*/ 10744781 w 12105444"/>
                <a:gd name="connsiteY3-214" fmla="*/ 29106 h 918110"/>
                <a:gd name="connsiteX4-215" fmla="*/ 12105444 w 12105444"/>
                <a:gd name="connsiteY4-216" fmla="*/ 308506 h 918110"/>
                <a:gd name="connsiteX5-217" fmla="*/ 12105444 w 12105444"/>
                <a:gd name="connsiteY5-218" fmla="*/ 308506 h 918110"/>
                <a:gd name="connsiteX0-219" fmla="*/ 0 w 12105444"/>
                <a:gd name="connsiteY0-220" fmla="*/ 308616 h 981924"/>
                <a:gd name="connsiteX1-221" fmla="*/ 1934768 w 12105444"/>
                <a:gd name="connsiteY1-222" fmla="*/ 105416 h 981924"/>
                <a:gd name="connsiteX2-223" fmla="*/ 6046643 w 12105444"/>
                <a:gd name="connsiteY2-224" fmla="*/ 981716 h 981924"/>
                <a:gd name="connsiteX3-225" fmla="*/ 10931375 w 12105444"/>
                <a:gd name="connsiteY3-226" fmla="*/ 16516 h 981924"/>
                <a:gd name="connsiteX4-227" fmla="*/ 12105444 w 12105444"/>
                <a:gd name="connsiteY4-228" fmla="*/ 372116 h 981924"/>
                <a:gd name="connsiteX5-229" fmla="*/ 12105444 w 12105444"/>
                <a:gd name="connsiteY5-230" fmla="*/ 372116 h 981924"/>
                <a:gd name="connsiteX0-231" fmla="*/ 0 w 12105444"/>
                <a:gd name="connsiteY0-232" fmla="*/ 292100 h 965408"/>
                <a:gd name="connsiteX1-233" fmla="*/ 1934768 w 12105444"/>
                <a:gd name="connsiteY1-234" fmla="*/ 88900 h 965408"/>
                <a:gd name="connsiteX2-235" fmla="*/ 6046643 w 12105444"/>
                <a:gd name="connsiteY2-236" fmla="*/ 965200 h 965408"/>
                <a:gd name="connsiteX3-237" fmla="*/ 10931375 w 12105444"/>
                <a:gd name="connsiteY3-238" fmla="*/ 0 h 965408"/>
                <a:gd name="connsiteX4-239" fmla="*/ 12105444 w 12105444"/>
                <a:gd name="connsiteY4-240" fmla="*/ 355600 h 965408"/>
                <a:gd name="connsiteX5-241" fmla="*/ 12105444 w 12105444"/>
                <a:gd name="connsiteY5-242" fmla="*/ 355600 h 965408"/>
                <a:gd name="connsiteX0-243" fmla="*/ 0 w 12105444"/>
                <a:gd name="connsiteY0-244" fmla="*/ 316991 h 1168066"/>
                <a:gd name="connsiteX1-245" fmla="*/ 1934768 w 12105444"/>
                <a:gd name="connsiteY1-246" fmla="*/ 113791 h 1168066"/>
                <a:gd name="connsiteX2-247" fmla="*/ 7054249 w 12105444"/>
                <a:gd name="connsiteY2-248" fmla="*/ 1167891 h 1168066"/>
                <a:gd name="connsiteX3-249" fmla="*/ 10931375 w 12105444"/>
                <a:gd name="connsiteY3-250" fmla="*/ 24891 h 1168066"/>
                <a:gd name="connsiteX4-251" fmla="*/ 12105444 w 12105444"/>
                <a:gd name="connsiteY4-252" fmla="*/ 380491 h 1168066"/>
                <a:gd name="connsiteX5-253" fmla="*/ 12105444 w 12105444"/>
                <a:gd name="connsiteY5-254" fmla="*/ 380491 h 1168066"/>
                <a:gd name="connsiteX0-255" fmla="*/ 0 w 12105444"/>
                <a:gd name="connsiteY0-256" fmla="*/ 329192 h 1180320"/>
                <a:gd name="connsiteX1-257" fmla="*/ 1934768 w 12105444"/>
                <a:gd name="connsiteY1-258" fmla="*/ 125992 h 1180320"/>
                <a:gd name="connsiteX2-259" fmla="*/ 7054249 w 12105444"/>
                <a:gd name="connsiteY2-260" fmla="*/ 1180092 h 1180320"/>
                <a:gd name="connsiteX3-261" fmla="*/ 11130408 w 12105444"/>
                <a:gd name="connsiteY3-262" fmla="*/ 24392 h 1180320"/>
                <a:gd name="connsiteX4-263" fmla="*/ 12105444 w 12105444"/>
                <a:gd name="connsiteY4-264" fmla="*/ 392692 h 1180320"/>
                <a:gd name="connsiteX5-265" fmla="*/ 12105444 w 12105444"/>
                <a:gd name="connsiteY5-266" fmla="*/ 392692 h 1180320"/>
                <a:gd name="connsiteX0-267" fmla="*/ 0 w 12777181"/>
                <a:gd name="connsiteY0-268" fmla="*/ 329662 h 1180790"/>
                <a:gd name="connsiteX1-269" fmla="*/ 1934768 w 12777181"/>
                <a:gd name="connsiteY1-270" fmla="*/ 126462 h 1180790"/>
                <a:gd name="connsiteX2-271" fmla="*/ 7054249 w 12777181"/>
                <a:gd name="connsiteY2-272" fmla="*/ 1180562 h 1180790"/>
                <a:gd name="connsiteX3-273" fmla="*/ 11130408 w 12777181"/>
                <a:gd name="connsiteY3-274" fmla="*/ 24862 h 1180790"/>
                <a:gd name="connsiteX4-275" fmla="*/ 12105444 w 12777181"/>
                <a:gd name="connsiteY4-276" fmla="*/ 393162 h 1180790"/>
                <a:gd name="connsiteX5-277" fmla="*/ 12777181 w 12777181"/>
                <a:gd name="connsiteY5-278" fmla="*/ 456662 h 1180790"/>
                <a:gd name="connsiteX0-279" fmla="*/ 0 w 12105444"/>
                <a:gd name="connsiteY0-280" fmla="*/ 329662 h 1180790"/>
                <a:gd name="connsiteX1-281" fmla="*/ 1934768 w 12105444"/>
                <a:gd name="connsiteY1-282" fmla="*/ 126462 h 1180790"/>
                <a:gd name="connsiteX2-283" fmla="*/ 7054249 w 12105444"/>
                <a:gd name="connsiteY2-284" fmla="*/ 1180562 h 1180790"/>
                <a:gd name="connsiteX3-285" fmla="*/ 11130408 w 12105444"/>
                <a:gd name="connsiteY3-286" fmla="*/ 24862 h 1180790"/>
                <a:gd name="connsiteX4-287" fmla="*/ 12105444 w 12105444"/>
                <a:gd name="connsiteY4-288" fmla="*/ 393162 h 1180790"/>
                <a:gd name="connsiteX0-289" fmla="*/ 0 w 12304477"/>
                <a:gd name="connsiteY0-290" fmla="*/ 326203 h 1177331"/>
                <a:gd name="connsiteX1-291" fmla="*/ 1934768 w 12304477"/>
                <a:gd name="connsiteY1-292" fmla="*/ 123003 h 1177331"/>
                <a:gd name="connsiteX2-293" fmla="*/ 7054249 w 12304477"/>
                <a:gd name="connsiteY2-294" fmla="*/ 1177103 h 1177331"/>
                <a:gd name="connsiteX3-295" fmla="*/ 11130408 w 12304477"/>
                <a:gd name="connsiteY3-296" fmla="*/ 21403 h 1177331"/>
                <a:gd name="connsiteX4-297" fmla="*/ 12304477 w 12304477"/>
                <a:gd name="connsiteY4-298" fmla="*/ 427803 h 1177331"/>
                <a:gd name="connsiteX0-299" fmla="*/ 0 w 12304477"/>
                <a:gd name="connsiteY0-300" fmla="*/ 327712 h 1178840"/>
                <a:gd name="connsiteX1-301" fmla="*/ 1934768 w 12304477"/>
                <a:gd name="connsiteY1-302" fmla="*/ 124512 h 1178840"/>
                <a:gd name="connsiteX2-303" fmla="*/ 7054249 w 12304477"/>
                <a:gd name="connsiteY2-304" fmla="*/ 1178612 h 1178840"/>
                <a:gd name="connsiteX3-305" fmla="*/ 11130408 w 12304477"/>
                <a:gd name="connsiteY3-306" fmla="*/ 22912 h 1178840"/>
                <a:gd name="connsiteX4-307" fmla="*/ 12304477 w 12304477"/>
                <a:gd name="connsiteY4-308" fmla="*/ 429312 h 1178840"/>
                <a:gd name="connsiteX0-309" fmla="*/ 0 w 12304477"/>
                <a:gd name="connsiteY0-310" fmla="*/ 325890 h 1138926"/>
                <a:gd name="connsiteX1-311" fmla="*/ 1934768 w 12304477"/>
                <a:gd name="connsiteY1-312" fmla="*/ 122690 h 1138926"/>
                <a:gd name="connsiteX2-313" fmla="*/ 6357633 w 12304477"/>
                <a:gd name="connsiteY2-314" fmla="*/ 1138690 h 1138926"/>
                <a:gd name="connsiteX3-315" fmla="*/ 11130408 w 12304477"/>
                <a:gd name="connsiteY3-316" fmla="*/ 21090 h 1138926"/>
                <a:gd name="connsiteX4-317" fmla="*/ 12304477 w 12304477"/>
                <a:gd name="connsiteY4-318" fmla="*/ 427490 h 1138926"/>
                <a:gd name="connsiteX0-319" fmla="*/ 0 w 12304477"/>
                <a:gd name="connsiteY0-320" fmla="*/ 326492 h 1152225"/>
                <a:gd name="connsiteX1-321" fmla="*/ 1934768 w 12304477"/>
                <a:gd name="connsiteY1-322" fmla="*/ 123292 h 1152225"/>
                <a:gd name="connsiteX2-323" fmla="*/ 6830337 w 12304477"/>
                <a:gd name="connsiteY2-324" fmla="*/ 1151992 h 1152225"/>
                <a:gd name="connsiteX3-325" fmla="*/ 11130408 w 12304477"/>
                <a:gd name="connsiteY3-326" fmla="*/ 21692 h 1152225"/>
                <a:gd name="connsiteX4-327" fmla="*/ 12304477 w 12304477"/>
                <a:gd name="connsiteY4-328" fmla="*/ 428092 h 1152225"/>
                <a:gd name="connsiteX0-329" fmla="*/ 0 w 12441312"/>
                <a:gd name="connsiteY0-330" fmla="*/ 321380 h 1147113"/>
                <a:gd name="connsiteX1-331" fmla="*/ 1934768 w 12441312"/>
                <a:gd name="connsiteY1-332" fmla="*/ 118180 h 1147113"/>
                <a:gd name="connsiteX2-333" fmla="*/ 6830337 w 12441312"/>
                <a:gd name="connsiteY2-334" fmla="*/ 1146880 h 1147113"/>
                <a:gd name="connsiteX3-335" fmla="*/ 11130408 w 12441312"/>
                <a:gd name="connsiteY3-336" fmla="*/ 16580 h 1147113"/>
                <a:gd name="connsiteX4-337" fmla="*/ 12441312 w 12441312"/>
                <a:gd name="connsiteY4-338" fmla="*/ 486480 h 1147113"/>
                <a:gd name="connsiteX0-339" fmla="*/ 0 w 12441312"/>
                <a:gd name="connsiteY0-340" fmla="*/ 322978 h 1148711"/>
                <a:gd name="connsiteX1-341" fmla="*/ 1934768 w 12441312"/>
                <a:gd name="connsiteY1-342" fmla="*/ 119778 h 1148711"/>
                <a:gd name="connsiteX2-343" fmla="*/ 6830337 w 12441312"/>
                <a:gd name="connsiteY2-344" fmla="*/ 1148478 h 1148711"/>
                <a:gd name="connsiteX3-345" fmla="*/ 11130408 w 12441312"/>
                <a:gd name="connsiteY3-346" fmla="*/ 18178 h 1148711"/>
                <a:gd name="connsiteX4-347" fmla="*/ 12441312 w 12441312"/>
                <a:gd name="connsiteY4-348" fmla="*/ 488078 h 1148711"/>
                <a:gd name="connsiteX0-349" fmla="*/ 0 w 12441312"/>
                <a:gd name="connsiteY0-350" fmla="*/ 255890 h 1081486"/>
                <a:gd name="connsiteX1-351" fmla="*/ 1934768 w 12441312"/>
                <a:gd name="connsiteY1-352" fmla="*/ 52690 h 1081486"/>
                <a:gd name="connsiteX2-353" fmla="*/ 6830337 w 12441312"/>
                <a:gd name="connsiteY2-354" fmla="*/ 1081390 h 1081486"/>
                <a:gd name="connsiteX3-355" fmla="*/ 11192606 w 12441312"/>
                <a:gd name="connsiteY3-356" fmla="*/ 116190 h 1081486"/>
                <a:gd name="connsiteX4-357" fmla="*/ 12441312 w 12441312"/>
                <a:gd name="connsiteY4-358" fmla="*/ 420990 h 1081486"/>
                <a:gd name="connsiteX0-359" fmla="*/ 0 w 12515949"/>
                <a:gd name="connsiteY0-360" fmla="*/ 255890 h 1081480"/>
                <a:gd name="connsiteX1-361" fmla="*/ 1934768 w 12515949"/>
                <a:gd name="connsiteY1-362" fmla="*/ 52690 h 1081480"/>
                <a:gd name="connsiteX2-363" fmla="*/ 6830337 w 12515949"/>
                <a:gd name="connsiteY2-364" fmla="*/ 1081390 h 1081480"/>
                <a:gd name="connsiteX3-365" fmla="*/ 11192606 w 12515949"/>
                <a:gd name="connsiteY3-366" fmla="*/ 116190 h 1081480"/>
                <a:gd name="connsiteX4-367" fmla="*/ 12515949 w 12515949"/>
                <a:gd name="connsiteY4-368" fmla="*/ 738490 h 1081480"/>
                <a:gd name="connsiteX0-369" fmla="*/ 0 w 12515949"/>
                <a:gd name="connsiteY0-370" fmla="*/ 255890 h 1081422"/>
                <a:gd name="connsiteX1-371" fmla="*/ 1934768 w 12515949"/>
                <a:gd name="connsiteY1-372" fmla="*/ 52690 h 1081422"/>
                <a:gd name="connsiteX2-373" fmla="*/ 6830337 w 12515949"/>
                <a:gd name="connsiteY2-374" fmla="*/ 1081390 h 1081422"/>
                <a:gd name="connsiteX3-375" fmla="*/ 10856738 w 12515949"/>
                <a:gd name="connsiteY3-376" fmla="*/ 90790 h 1081422"/>
                <a:gd name="connsiteX4-377" fmla="*/ 12515949 w 12515949"/>
                <a:gd name="connsiteY4-378" fmla="*/ 738490 h 1081422"/>
                <a:gd name="connsiteX0-379" fmla="*/ 0 w 12515949"/>
                <a:gd name="connsiteY0-380" fmla="*/ 255890 h 1081422"/>
                <a:gd name="connsiteX1-381" fmla="*/ 1934768 w 12515949"/>
                <a:gd name="connsiteY1-382" fmla="*/ 52690 h 1081422"/>
                <a:gd name="connsiteX2-383" fmla="*/ 6444711 w 12515949"/>
                <a:gd name="connsiteY2-384" fmla="*/ 1081390 h 1081422"/>
                <a:gd name="connsiteX3-385" fmla="*/ 10856738 w 12515949"/>
                <a:gd name="connsiteY3-386" fmla="*/ 90790 h 1081422"/>
                <a:gd name="connsiteX4-387" fmla="*/ 12515949 w 12515949"/>
                <a:gd name="connsiteY4-388" fmla="*/ 738490 h 1081422"/>
                <a:gd name="connsiteX0-389" fmla="*/ 0 w 12640345"/>
                <a:gd name="connsiteY0-390" fmla="*/ 119301 h 1186133"/>
                <a:gd name="connsiteX1-391" fmla="*/ 2059164 w 12640345"/>
                <a:gd name="connsiteY1-392" fmla="*/ 157401 h 1186133"/>
                <a:gd name="connsiteX2-393" fmla="*/ 6569107 w 12640345"/>
                <a:gd name="connsiteY2-394" fmla="*/ 1186101 h 1186133"/>
                <a:gd name="connsiteX3-395" fmla="*/ 10981134 w 12640345"/>
                <a:gd name="connsiteY3-396" fmla="*/ 195501 h 1186133"/>
                <a:gd name="connsiteX4-397" fmla="*/ 12640345 w 12640345"/>
                <a:gd name="connsiteY4-398" fmla="*/ 843201 h 1186133"/>
                <a:gd name="connsiteX0-399" fmla="*/ 0 w 12640345"/>
                <a:gd name="connsiteY0-400" fmla="*/ 119301 h 1186133"/>
                <a:gd name="connsiteX1-401" fmla="*/ 2059164 w 12640345"/>
                <a:gd name="connsiteY1-402" fmla="*/ 157401 h 1186133"/>
                <a:gd name="connsiteX2-403" fmla="*/ 6569107 w 12640345"/>
                <a:gd name="connsiteY2-404" fmla="*/ 1186101 h 1186133"/>
                <a:gd name="connsiteX3-405" fmla="*/ 10981134 w 12640345"/>
                <a:gd name="connsiteY3-406" fmla="*/ 195501 h 1186133"/>
                <a:gd name="connsiteX4-407" fmla="*/ 12640345 w 12640345"/>
                <a:gd name="connsiteY4-408" fmla="*/ 843201 h 1186133"/>
                <a:gd name="connsiteX0-409" fmla="*/ 0 w 12640345"/>
                <a:gd name="connsiteY0-410" fmla="*/ 118610 h 1172742"/>
                <a:gd name="connsiteX1-411" fmla="*/ 2059164 w 12640345"/>
                <a:gd name="connsiteY1-412" fmla="*/ 156710 h 1172742"/>
                <a:gd name="connsiteX2-413" fmla="*/ 6668624 w 12640345"/>
                <a:gd name="connsiteY2-414" fmla="*/ 1172710 h 1172742"/>
                <a:gd name="connsiteX3-415" fmla="*/ 10981134 w 12640345"/>
                <a:gd name="connsiteY3-416" fmla="*/ 194810 h 1172742"/>
                <a:gd name="connsiteX4-417" fmla="*/ 12640345 w 12640345"/>
                <a:gd name="connsiteY4-418" fmla="*/ 842510 h 1172742"/>
                <a:gd name="connsiteX0-419" fmla="*/ 0 w 12640345"/>
                <a:gd name="connsiteY0-420" fmla="*/ 155892 h 1210277"/>
                <a:gd name="connsiteX1-421" fmla="*/ 2084043 w 12640345"/>
                <a:gd name="connsiteY1-422" fmla="*/ 117792 h 1210277"/>
                <a:gd name="connsiteX2-423" fmla="*/ 6668624 w 12640345"/>
                <a:gd name="connsiteY2-424" fmla="*/ 1209992 h 1210277"/>
                <a:gd name="connsiteX3-425" fmla="*/ 10981134 w 12640345"/>
                <a:gd name="connsiteY3-426" fmla="*/ 232092 h 1210277"/>
                <a:gd name="connsiteX4-427" fmla="*/ 12640345 w 12640345"/>
                <a:gd name="connsiteY4-428" fmla="*/ 879792 h 1210277"/>
                <a:gd name="connsiteX0-429" fmla="*/ 0 w 12640345"/>
                <a:gd name="connsiteY0-430" fmla="*/ 171547 h 1225932"/>
                <a:gd name="connsiteX1-431" fmla="*/ 2084043 w 12640345"/>
                <a:gd name="connsiteY1-432" fmla="*/ 133447 h 1225932"/>
                <a:gd name="connsiteX2-433" fmla="*/ 6668624 w 12640345"/>
                <a:gd name="connsiteY2-434" fmla="*/ 1225647 h 1225932"/>
                <a:gd name="connsiteX3-435" fmla="*/ 10981134 w 12640345"/>
                <a:gd name="connsiteY3-436" fmla="*/ 247747 h 1225932"/>
                <a:gd name="connsiteX4-437" fmla="*/ 12640345 w 12640345"/>
                <a:gd name="connsiteY4-438" fmla="*/ 895447 h 1225932"/>
                <a:gd name="connsiteX0-439" fmla="*/ 0 w 12640345"/>
                <a:gd name="connsiteY0-440" fmla="*/ 171547 h 1225650"/>
                <a:gd name="connsiteX1-441" fmla="*/ 2084043 w 12640345"/>
                <a:gd name="connsiteY1-442" fmla="*/ 133447 h 1225650"/>
                <a:gd name="connsiteX2-443" fmla="*/ 6668624 w 12640345"/>
                <a:gd name="connsiteY2-444" fmla="*/ 1225647 h 1225650"/>
                <a:gd name="connsiteX3-445" fmla="*/ 11043332 w 12640345"/>
                <a:gd name="connsiteY3-446" fmla="*/ 146147 h 1225650"/>
                <a:gd name="connsiteX4-447" fmla="*/ 12640345 w 12640345"/>
                <a:gd name="connsiteY4-448" fmla="*/ 895447 h 12256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2640345" h="1225650">
                  <a:moveTo>
                    <a:pt x="0" y="171547"/>
                  </a:moveTo>
                  <a:cubicBezTo>
                    <a:pt x="474915" y="-14720"/>
                    <a:pt x="1134320" y="-80336"/>
                    <a:pt x="2084043" y="133447"/>
                  </a:cubicBezTo>
                  <a:cubicBezTo>
                    <a:pt x="3033766" y="347230"/>
                    <a:pt x="5175409" y="1223530"/>
                    <a:pt x="6668624" y="1225647"/>
                  </a:cubicBezTo>
                  <a:cubicBezTo>
                    <a:pt x="8161839" y="1227764"/>
                    <a:pt x="10048045" y="201180"/>
                    <a:pt x="11043332" y="146147"/>
                  </a:cubicBezTo>
                  <a:cubicBezTo>
                    <a:pt x="12038619" y="91114"/>
                    <a:pt x="12452960" y="734580"/>
                    <a:pt x="12640345" y="895447"/>
                  </a:cubicBezTo>
                </a:path>
              </a:pathLst>
            </a:custGeom>
            <a:noFill/>
            <a:ln>
              <a:solidFill>
                <a:schemeClr val="bg1">
                  <a:alpha val="1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1"/>
              <a:endParaRPr lang="zh-CN" altLang="en-US" kern="1200">
                <a:solidFill>
                  <a:prstClr val="white"/>
                </a:solidFill>
              </a:endParaRPr>
            </a:p>
          </p:txBody>
        </p:sp>
      </p:grpSp>
      <p:sp>
        <p:nvSpPr>
          <p:cNvPr id="24" name="文本占位符 23"/>
          <p:cNvSpPr>
            <a:spLocks noGrp="1"/>
          </p:cNvSpPr>
          <p:nvPr>
            <p:ph type="body" sz="quarter" idx="11" hasCustomPrompt="1"/>
          </p:nvPr>
        </p:nvSpPr>
        <p:spPr>
          <a:xfrm>
            <a:off x="1822861" y="1377564"/>
            <a:ext cx="8546282" cy="1754326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5400" b="1" kern="1200" noProof="0">
                <a:solidFill>
                  <a:srgbClr val="E66B5B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简约商务年度</a:t>
            </a: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总结</a:t>
            </a:r>
            <a:endParaRPr kumimoji="0" lang="en-US" altLang="zh-CN" sz="5400" b="1" i="0" u="none" strike="noStrike" kern="1200" cap="none" spc="0" normalizeH="0" baseline="0" noProof="0" dirty="0" smtClean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通用</a:t>
            </a: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模板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4978401" y="4129361"/>
            <a:ext cx="2239092" cy="338554"/>
          </a:xfrm>
        </p:spPr>
        <p:txBody>
          <a:bodyPr wrap="square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lang="en-US" altLang="zh-CN" sz="1600" kern="1200" noProof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汇报人：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OfficePLUS</a:t>
            </a:r>
            <a:endParaRPr kumimoji="0" lang="en-US" altLang="zh-CN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3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png"/><Relationship Id="rId8" Type="http://schemas.openxmlformats.org/officeDocument/2006/relationships/image" Target="../media/image36.png"/><Relationship Id="rId7" Type="http://schemas.openxmlformats.org/officeDocument/2006/relationships/tags" Target="../tags/tag135.xml"/><Relationship Id="rId6" Type="http://schemas.openxmlformats.org/officeDocument/2006/relationships/tags" Target="../tags/tag134.xml"/><Relationship Id="rId5" Type="http://schemas.openxmlformats.org/officeDocument/2006/relationships/tags" Target="../tags/tag133.xml"/><Relationship Id="rId4" Type="http://schemas.openxmlformats.org/officeDocument/2006/relationships/tags" Target="../tags/tag132.xml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8" Type="http://schemas.openxmlformats.org/officeDocument/2006/relationships/notesSlide" Target="../notesSlides/notesSlide11.xml"/><Relationship Id="rId17" Type="http://schemas.openxmlformats.org/officeDocument/2006/relationships/slideLayout" Target="../slideLayouts/slideLayout7.xml"/><Relationship Id="rId16" Type="http://schemas.openxmlformats.org/officeDocument/2006/relationships/tags" Target="../tags/tag136.xml"/><Relationship Id="rId15" Type="http://schemas.openxmlformats.org/officeDocument/2006/relationships/image" Target="../media/image43.png"/><Relationship Id="rId14" Type="http://schemas.openxmlformats.org/officeDocument/2006/relationships/image" Target="../media/image42.pn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1" Type="http://schemas.openxmlformats.org/officeDocument/2006/relationships/image" Target="../media/image39.png"/><Relationship Id="rId10" Type="http://schemas.openxmlformats.org/officeDocument/2006/relationships/image" Target="../media/image38.png"/><Relationship Id="rId1" Type="http://schemas.openxmlformats.org/officeDocument/2006/relationships/tags" Target="../tags/tag13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7.xml"/><Relationship Id="rId4" Type="http://schemas.openxmlformats.org/officeDocument/2006/relationships/image" Target="../media/image47.png"/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38.xml"/><Relationship Id="rId2" Type="http://schemas.openxmlformats.org/officeDocument/2006/relationships/image" Target="../media/image49.png"/><Relationship Id="rId1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46.xml"/><Relationship Id="rId8" Type="http://schemas.openxmlformats.org/officeDocument/2006/relationships/tags" Target="../tags/tag145.xml"/><Relationship Id="rId7" Type="http://schemas.openxmlformats.org/officeDocument/2006/relationships/tags" Target="../tags/tag144.xml"/><Relationship Id="rId6" Type="http://schemas.openxmlformats.org/officeDocument/2006/relationships/tags" Target="../tags/tag143.xml"/><Relationship Id="rId5" Type="http://schemas.openxmlformats.org/officeDocument/2006/relationships/tags" Target="../tags/tag142.xml"/><Relationship Id="rId4" Type="http://schemas.openxmlformats.org/officeDocument/2006/relationships/tags" Target="../tags/tag141.xml"/><Relationship Id="rId3" Type="http://schemas.openxmlformats.org/officeDocument/2006/relationships/tags" Target="../tags/tag140.xml"/><Relationship Id="rId2" Type="http://schemas.openxmlformats.org/officeDocument/2006/relationships/tags" Target="../tags/tag139.xml"/><Relationship Id="rId13" Type="http://schemas.openxmlformats.org/officeDocument/2006/relationships/notesSlide" Target="../notesSlides/notesSlide14.xml"/><Relationship Id="rId12" Type="http://schemas.openxmlformats.org/officeDocument/2006/relationships/slideLayout" Target="../slideLayouts/slideLayout3.xml"/><Relationship Id="rId11" Type="http://schemas.openxmlformats.org/officeDocument/2006/relationships/tags" Target="../tags/tag148.xml"/><Relationship Id="rId10" Type="http://schemas.openxmlformats.org/officeDocument/2006/relationships/tags" Target="../tags/tag147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6.xml"/><Relationship Id="rId5" Type="http://schemas.openxmlformats.org/officeDocument/2006/relationships/image" Target="../media/image2.jpe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7" Type="http://schemas.openxmlformats.org/officeDocument/2006/relationships/notesSlide" Target="../notesSlides/notesSlide3.xml"/><Relationship Id="rId26" Type="http://schemas.openxmlformats.org/officeDocument/2006/relationships/slideLayout" Target="../slideLayouts/slideLayout7.xml"/><Relationship Id="rId25" Type="http://schemas.openxmlformats.org/officeDocument/2006/relationships/tags" Target="../tags/tag27.xml"/><Relationship Id="rId24" Type="http://schemas.openxmlformats.org/officeDocument/2006/relationships/image" Target="../media/image6.jpeg"/><Relationship Id="rId23" Type="http://schemas.openxmlformats.org/officeDocument/2006/relationships/image" Target="../media/image5.jpeg"/><Relationship Id="rId22" Type="http://schemas.openxmlformats.org/officeDocument/2006/relationships/tags" Target="../tags/tag26.xml"/><Relationship Id="rId21" Type="http://schemas.openxmlformats.org/officeDocument/2006/relationships/tags" Target="../tags/tag25.xml"/><Relationship Id="rId20" Type="http://schemas.openxmlformats.org/officeDocument/2006/relationships/tags" Target="../tags/tag24.xml"/><Relationship Id="rId2" Type="http://schemas.openxmlformats.org/officeDocument/2006/relationships/tags" Target="../tags/tag7.xml"/><Relationship Id="rId19" Type="http://schemas.openxmlformats.org/officeDocument/2006/relationships/tags" Target="../tags/tag23.xml"/><Relationship Id="rId18" Type="http://schemas.openxmlformats.org/officeDocument/2006/relationships/tags" Target="../tags/tag22.xml"/><Relationship Id="rId17" Type="http://schemas.openxmlformats.org/officeDocument/2006/relationships/tags" Target="../tags/tag21.xml"/><Relationship Id="rId16" Type="http://schemas.openxmlformats.org/officeDocument/2006/relationships/tags" Target="../tags/tag20.xml"/><Relationship Id="rId15" Type="http://schemas.openxmlformats.org/officeDocument/2006/relationships/image" Target="../media/image4.png"/><Relationship Id="rId14" Type="http://schemas.openxmlformats.org/officeDocument/2006/relationships/tags" Target="../tags/tag19.xml"/><Relationship Id="rId13" Type="http://schemas.openxmlformats.org/officeDocument/2006/relationships/tags" Target="../tags/tag18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6" Type="http://schemas.openxmlformats.org/officeDocument/2006/relationships/notesSlide" Target="../notesSlides/notesSlide4.xml"/><Relationship Id="rId55" Type="http://schemas.openxmlformats.org/officeDocument/2006/relationships/slideLayout" Target="../slideLayouts/slideLayout7.xml"/><Relationship Id="rId54" Type="http://schemas.openxmlformats.org/officeDocument/2006/relationships/tags" Target="../tags/tag81.xml"/><Relationship Id="rId53" Type="http://schemas.openxmlformats.org/officeDocument/2006/relationships/tags" Target="../tags/tag80.xml"/><Relationship Id="rId52" Type="http://schemas.openxmlformats.org/officeDocument/2006/relationships/tags" Target="../tags/tag79.xml"/><Relationship Id="rId51" Type="http://schemas.openxmlformats.org/officeDocument/2006/relationships/tags" Target="../tags/tag78.xml"/><Relationship Id="rId50" Type="http://schemas.openxmlformats.org/officeDocument/2006/relationships/tags" Target="../tags/tag77.xml"/><Relationship Id="rId5" Type="http://schemas.openxmlformats.org/officeDocument/2006/relationships/tags" Target="../tags/tag32.xml"/><Relationship Id="rId49" Type="http://schemas.openxmlformats.org/officeDocument/2006/relationships/tags" Target="../tags/tag76.xml"/><Relationship Id="rId48" Type="http://schemas.openxmlformats.org/officeDocument/2006/relationships/tags" Target="../tags/tag75.xml"/><Relationship Id="rId47" Type="http://schemas.openxmlformats.org/officeDocument/2006/relationships/tags" Target="../tags/tag74.xml"/><Relationship Id="rId46" Type="http://schemas.openxmlformats.org/officeDocument/2006/relationships/tags" Target="../tags/tag73.xml"/><Relationship Id="rId45" Type="http://schemas.openxmlformats.org/officeDocument/2006/relationships/tags" Target="../tags/tag72.xml"/><Relationship Id="rId44" Type="http://schemas.openxmlformats.org/officeDocument/2006/relationships/tags" Target="../tags/tag71.xml"/><Relationship Id="rId43" Type="http://schemas.openxmlformats.org/officeDocument/2006/relationships/tags" Target="../tags/tag70.xml"/><Relationship Id="rId42" Type="http://schemas.openxmlformats.org/officeDocument/2006/relationships/tags" Target="../tags/tag69.xml"/><Relationship Id="rId41" Type="http://schemas.openxmlformats.org/officeDocument/2006/relationships/tags" Target="../tags/tag68.xml"/><Relationship Id="rId40" Type="http://schemas.openxmlformats.org/officeDocument/2006/relationships/tags" Target="../tags/tag67.xml"/><Relationship Id="rId4" Type="http://schemas.openxmlformats.org/officeDocument/2006/relationships/tags" Target="../tags/tag31.xml"/><Relationship Id="rId39" Type="http://schemas.openxmlformats.org/officeDocument/2006/relationships/tags" Target="../tags/tag66.xml"/><Relationship Id="rId38" Type="http://schemas.openxmlformats.org/officeDocument/2006/relationships/tags" Target="../tags/tag65.xml"/><Relationship Id="rId37" Type="http://schemas.openxmlformats.org/officeDocument/2006/relationships/tags" Target="../tags/tag64.xml"/><Relationship Id="rId36" Type="http://schemas.openxmlformats.org/officeDocument/2006/relationships/tags" Target="../tags/tag63.xml"/><Relationship Id="rId35" Type="http://schemas.openxmlformats.org/officeDocument/2006/relationships/tags" Target="../tags/tag62.xml"/><Relationship Id="rId34" Type="http://schemas.openxmlformats.org/officeDocument/2006/relationships/tags" Target="../tags/tag61.xml"/><Relationship Id="rId33" Type="http://schemas.openxmlformats.org/officeDocument/2006/relationships/tags" Target="../tags/tag60.xml"/><Relationship Id="rId32" Type="http://schemas.openxmlformats.org/officeDocument/2006/relationships/tags" Target="../tags/tag59.xml"/><Relationship Id="rId31" Type="http://schemas.openxmlformats.org/officeDocument/2006/relationships/tags" Target="../tags/tag58.xml"/><Relationship Id="rId30" Type="http://schemas.openxmlformats.org/officeDocument/2006/relationships/tags" Target="../tags/tag57.xml"/><Relationship Id="rId3" Type="http://schemas.openxmlformats.org/officeDocument/2006/relationships/tags" Target="../tags/tag30.xml"/><Relationship Id="rId29" Type="http://schemas.openxmlformats.org/officeDocument/2006/relationships/tags" Target="../tags/tag56.xml"/><Relationship Id="rId28" Type="http://schemas.openxmlformats.org/officeDocument/2006/relationships/tags" Target="../tags/tag55.xml"/><Relationship Id="rId27" Type="http://schemas.openxmlformats.org/officeDocument/2006/relationships/tags" Target="../tags/tag54.xml"/><Relationship Id="rId26" Type="http://schemas.openxmlformats.org/officeDocument/2006/relationships/tags" Target="../tags/tag53.xml"/><Relationship Id="rId25" Type="http://schemas.openxmlformats.org/officeDocument/2006/relationships/tags" Target="../tags/tag52.xml"/><Relationship Id="rId24" Type="http://schemas.openxmlformats.org/officeDocument/2006/relationships/tags" Target="../tags/tag51.xml"/><Relationship Id="rId23" Type="http://schemas.openxmlformats.org/officeDocument/2006/relationships/tags" Target="../tags/tag50.xml"/><Relationship Id="rId22" Type="http://schemas.openxmlformats.org/officeDocument/2006/relationships/tags" Target="../tags/tag49.xml"/><Relationship Id="rId21" Type="http://schemas.openxmlformats.org/officeDocument/2006/relationships/tags" Target="../tags/tag48.xml"/><Relationship Id="rId20" Type="http://schemas.openxmlformats.org/officeDocument/2006/relationships/tags" Target="../tags/tag47.xml"/><Relationship Id="rId2" Type="http://schemas.openxmlformats.org/officeDocument/2006/relationships/tags" Target="../tags/tag29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0.xml"/><Relationship Id="rId8" Type="http://schemas.openxmlformats.org/officeDocument/2006/relationships/tags" Target="../tags/tag89.xml"/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2" Type="http://schemas.openxmlformats.org/officeDocument/2006/relationships/notesSlide" Target="../notesSlides/notesSlide5.xml"/><Relationship Id="rId41" Type="http://schemas.openxmlformats.org/officeDocument/2006/relationships/slideLayout" Target="../slideLayouts/slideLayout7.xml"/><Relationship Id="rId40" Type="http://schemas.openxmlformats.org/officeDocument/2006/relationships/tags" Target="../tags/tag121.xml"/><Relationship Id="rId4" Type="http://schemas.openxmlformats.org/officeDocument/2006/relationships/tags" Target="../tags/tag85.xml"/><Relationship Id="rId39" Type="http://schemas.openxmlformats.org/officeDocument/2006/relationships/tags" Target="../tags/tag120.xml"/><Relationship Id="rId38" Type="http://schemas.openxmlformats.org/officeDocument/2006/relationships/tags" Target="../tags/tag119.xml"/><Relationship Id="rId37" Type="http://schemas.openxmlformats.org/officeDocument/2006/relationships/tags" Target="../tags/tag118.xml"/><Relationship Id="rId36" Type="http://schemas.openxmlformats.org/officeDocument/2006/relationships/tags" Target="../tags/tag117.xml"/><Relationship Id="rId35" Type="http://schemas.openxmlformats.org/officeDocument/2006/relationships/tags" Target="../tags/tag116.xml"/><Relationship Id="rId34" Type="http://schemas.openxmlformats.org/officeDocument/2006/relationships/tags" Target="../tags/tag115.xml"/><Relationship Id="rId33" Type="http://schemas.openxmlformats.org/officeDocument/2006/relationships/tags" Target="../tags/tag114.xml"/><Relationship Id="rId32" Type="http://schemas.openxmlformats.org/officeDocument/2006/relationships/tags" Target="../tags/tag113.xml"/><Relationship Id="rId31" Type="http://schemas.openxmlformats.org/officeDocument/2006/relationships/tags" Target="../tags/tag112.xml"/><Relationship Id="rId30" Type="http://schemas.openxmlformats.org/officeDocument/2006/relationships/tags" Target="../tags/tag111.xml"/><Relationship Id="rId3" Type="http://schemas.openxmlformats.org/officeDocument/2006/relationships/tags" Target="../tags/tag84.xml"/><Relationship Id="rId29" Type="http://schemas.openxmlformats.org/officeDocument/2006/relationships/tags" Target="../tags/tag110.xml"/><Relationship Id="rId28" Type="http://schemas.openxmlformats.org/officeDocument/2006/relationships/tags" Target="../tags/tag109.xml"/><Relationship Id="rId27" Type="http://schemas.openxmlformats.org/officeDocument/2006/relationships/tags" Target="../tags/tag108.xml"/><Relationship Id="rId26" Type="http://schemas.openxmlformats.org/officeDocument/2006/relationships/tags" Target="../tags/tag107.xml"/><Relationship Id="rId25" Type="http://schemas.openxmlformats.org/officeDocument/2006/relationships/tags" Target="../tags/tag106.xml"/><Relationship Id="rId24" Type="http://schemas.openxmlformats.org/officeDocument/2006/relationships/tags" Target="../tags/tag105.xml"/><Relationship Id="rId23" Type="http://schemas.openxmlformats.org/officeDocument/2006/relationships/tags" Target="../tags/tag104.xml"/><Relationship Id="rId22" Type="http://schemas.openxmlformats.org/officeDocument/2006/relationships/tags" Target="../tags/tag103.xml"/><Relationship Id="rId21" Type="http://schemas.openxmlformats.org/officeDocument/2006/relationships/tags" Target="../tags/tag102.xml"/><Relationship Id="rId20" Type="http://schemas.openxmlformats.org/officeDocument/2006/relationships/tags" Target="../tags/tag101.xml"/><Relationship Id="rId2" Type="http://schemas.openxmlformats.org/officeDocument/2006/relationships/tags" Target="../tags/tag83.xml"/><Relationship Id="rId19" Type="http://schemas.openxmlformats.org/officeDocument/2006/relationships/tags" Target="../tags/tag100.xml"/><Relationship Id="rId18" Type="http://schemas.openxmlformats.org/officeDocument/2006/relationships/tags" Target="../tags/tag99.xml"/><Relationship Id="rId17" Type="http://schemas.openxmlformats.org/officeDocument/2006/relationships/tags" Target="../tags/tag98.xml"/><Relationship Id="rId16" Type="http://schemas.openxmlformats.org/officeDocument/2006/relationships/tags" Target="../tags/tag97.xml"/><Relationship Id="rId15" Type="http://schemas.openxmlformats.org/officeDocument/2006/relationships/tags" Target="../tags/tag96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tags" Target="../tags/tag12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jpe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tags" Target="../tags/tag124.xml"/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4" Type="http://schemas.openxmlformats.org/officeDocument/2006/relationships/notesSlide" Target="../notesSlides/notesSlide7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125.xml"/><Relationship Id="rId11" Type="http://schemas.openxmlformats.org/officeDocument/2006/relationships/image" Target="../media/image19.png"/><Relationship Id="rId10" Type="http://schemas.openxmlformats.org/officeDocument/2006/relationships/image" Target="../media/image18.jpe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7.xml"/><Relationship Id="rId4" Type="http://schemas.openxmlformats.org/officeDocument/2006/relationships/image" Target="../media/image22.jpeg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tags" Target="../tags/tag126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129.xml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9.xml"/><Relationship Id="rId1" Type="http://schemas.openxmlformats.org/officeDocument/2006/relationships/tags" Target="../tags/tag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115494" y="1343058"/>
            <a:ext cx="9788295" cy="13379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新中考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解决方案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4874885" y="4129362"/>
            <a:ext cx="2239092" cy="337185"/>
          </a:xfrm>
        </p:spPr>
        <p:txBody>
          <a:bodyPr/>
          <a:lstStyle/>
          <a:p>
            <a:r>
              <a:rPr lang="zh-CN" altLang="en-US" dirty="0" smtClean="0"/>
              <a:t>惊奇科技</a:t>
            </a:r>
            <a:endParaRPr lang="en-US" altLang="zh-C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4035" y="337185"/>
            <a:ext cx="2602230" cy="85090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ym typeface="+mn-ea"/>
              </a:rPr>
              <a:t>精准监测</a:t>
            </a:r>
            <a:endParaRPr lang="zh-CN" altLang="en-US" sz="2800" b="1" dirty="0"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171950" y="1589405"/>
            <a:ext cx="7216775" cy="4563745"/>
            <a:chOff x="7373" y="2816"/>
            <a:chExt cx="10206" cy="6668"/>
          </a:xfrm>
        </p:grpSpPr>
        <p:grpSp>
          <p:nvGrpSpPr>
            <p:cNvPr id="24" name="组合 23"/>
            <p:cNvGrpSpPr/>
            <p:nvPr/>
          </p:nvGrpSpPr>
          <p:grpSpPr>
            <a:xfrm>
              <a:off x="10430" y="3159"/>
              <a:ext cx="4098" cy="2134"/>
              <a:chOff x="10470" y="2939"/>
              <a:chExt cx="4098" cy="2134"/>
            </a:xfrm>
          </p:grpSpPr>
          <p:grpSp>
            <p:nvGrpSpPr>
              <p:cNvPr id="18" name="组合 17"/>
              <p:cNvGrpSpPr/>
              <p:nvPr/>
            </p:nvGrpSpPr>
            <p:grpSpPr>
              <a:xfrm>
                <a:off x="10470" y="2939"/>
                <a:ext cx="4098" cy="1340"/>
                <a:chOff x="10470" y="3239"/>
                <a:chExt cx="4098" cy="1340"/>
              </a:xfrm>
            </p:grpSpPr>
            <p:sp>
              <p:nvSpPr>
                <p:cNvPr id="15" name="矩形 14"/>
                <p:cNvSpPr/>
                <p:nvPr/>
              </p:nvSpPr>
              <p:spPr>
                <a:xfrm>
                  <a:off x="10470" y="3239"/>
                  <a:ext cx="4098" cy="13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3200" b="1" dirty="0">
                      <a:solidFill>
                        <a:srgbClr val="E66B5B"/>
                      </a:solidFill>
                      <a:sym typeface="+mn-ea"/>
                    </a:rPr>
                    <a:t>智能化测量</a:t>
                  </a:r>
                  <a:endParaRPr lang="zh-CN" altLang="en-US" sz="3200" b="1" dirty="0">
                    <a:solidFill>
                      <a:srgbClr val="E66B5B"/>
                    </a:solidFill>
                    <a:sym typeface="+mn-ea"/>
                  </a:endParaRPr>
                </a:p>
              </p:txBody>
            </p:sp>
            <p:sp>
              <p:nvSpPr>
                <p:cNvPr id="9" name="矩形 8"/>
                <p:cNvSpPr/>
                <p:nvPr/>
              </p:nvSpPr>
              <p:spPr>
                <a:xfrm>
                  <a:off x="10877" y="3319"/>
                  <a:ext cx="3290" cy="1189"/>
                </a:xfrm>
                <a:prstGeom prst="rect">
                  <a:avLst/>
                </a:prstGeom>
                <a:noFill/>
                <a:ln w="28575" cmpd="sng">
                  <a:solidFill>
                    <a:srgbClr val="E66B5B"/>
                  </a:solidFill>
                  <a:prstDash val="soli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6B5B"/>
                      </a:solidFill>
                    </a14:hiddenFill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 b="1" dirty="0">
                    <a:sym typeface="+mn-ea"/>
                  </a:endParaRPr>
                </a:p>
              </p:txBody>
            </p:sp>
          </p:grpSp>
          <p:sp>
            <p:nvSpPr>
              <p:cNvPr id="10" name="矩形 9"/>
              <p:cNvSpPr/>
              <p:nvPr/>
            </p:nvSpPr>
            <p:spPr>
              <a:xfrm>
                <a:off x="11044" y="4344"/>
                <a:ext cx="2956" cy="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sym typeface="+mn-ea"/>
                  </a:rPr>
                  <a:t>多项评估指标</a:t>
                </a:r>
                <a:endParaRPr lang="zh-CN" altLang="en-US" sz="2000" b="1" dirty="0">
                  <a:solidFill>
                    <a:schemeClr val="tx1"/>
                  </a:solidFill>
                  <a:sym typeface="+mn-ea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7373" y="2816"/>
              <a:ext cx="10207" cy="6669"/>
              <a:chOff x="673" y="3766"/>
              <a:chExt cx="10207" cy="6669"/>
            </a:xfrm>
          </p:grpSpPr>
          <p:grpSp>
            <p:nvGrpSpPr>
              <p:cNvPr id="35" name="组合 34"/>
              <p:cNvGrpSpPr/>
              <p:nvPr/>
            </p:nvGrpSpPr>
            <p:grpSpPr>
              <a:xfrm>
                <a:off x="7596" y="3766"/>
                <a:ext cx="3284" cy="3266"/>
                <a:chOff x="9225" y="3298"/>
                <a:chExt cx="3284" cy="3266"/>
              </a:xfrm>
            </p:grpSpPr>
            <p:pic>
              <p:nvPicPr>
                <p:cNvPr id="32" name="图片 31" descr="timg[7]"/>
                <p:cNvPicPr>
                  <a:picLocks noChangeAspect="1"/>
                </p:cNvPicPr>
                <p:nvPr/>
              </p:nvPicPr>
              <p:blipFill>
                <a:blip r:embed="rId1" cstate="email"/>
                <a:srcRect/>
                <a:stretch>
                  <a:fillRect/>
                </a:stretch>
              </p:blipFill>
              <p:spPr>
                <a:xfrm>
                  <a:off x="9225" y="3298"/>
                  <a:ext cx="3284" cy="3267"/>
                </a:xfrm>
                <a:prstGeom prst="rect">
                  <a:avLst/>
                </a:prstGeom>
              </p:spPr>
            </p:pic>
            <p:sp>
              <p:nvSpPr>
                <p:cNvPr id="33" name="矩形 32"/>
                <p:cNvSpPr/>
                <p:nvPr/>
              </p:nvSpPr>
              <p:spPr>
                <a:xfrm>
                  <a:off x="9862" y="5775"/>
                  <a:ext cx="2010" cy="526"/>
                </a:xfrm>
                <a:prstGeom prst="rect">
                  <a:avLst/>
                </a:prstGeom>
                <a:solidFill>
                  <a:srgbClr val="E66B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b="1" dirty="0">
                      <a:sym typeface="+mn-ea"/>
                    </a:rPr>
                    <a:t>心肺耐力</a:t>
                  </a:r>
                  <a:endParaRPr lang="zh-CN" altLang="en-US" sz="1400" b="1" dirty="0">
                    <a:sym typeface="+mn-ea"/>
                  </a:endParaRPr>
                </a:p>
              </p:txBody>
            </p:sp>
          </p:grpSp>
          <p:grpSp>
            <p:nvGrpSpPr>
              <p:cNvPr id="34" name="组合 33"/>
              <p:cNvGrpSpPr/>
              <p:nvPr/>
            </p:nvGrpSpPr>
            <p:grpSpPr>
              <a:xfrm>
                <a:off x="679" y="3767"/>
                <a:ext cx="3284" cy="3268"/>
                <a:chOff x="5799" y="3298"/>
                <a:chExt cx="3284" cy="3268"/>
              </a:xfrm>
            </p:grpSpPr>
            <p:pic>
              <p:nvPicPr>
                <p:cNvPr id="29" name="图片 28" descr="u=481401263,3183450437&amp;fm=11&amp;gp=0[2]"/>
                <p:cNvPicPr>
                  <a:picLocks noChangeAspect="1"/>
                </p:cNvPicPr>
                <p:nvPr/>
              </p:nvPicPr>
              <p:blipFill>
                <a:blip r:embed="rId2" cstate="email"/>
                <a:srcRect/>
                <a:stretch>
                  <a:fillRect/>
                </a:stretch>
              </p:blipFill>
              <p:spPr>
                <a:xfrm>
                  <a:off x="5799" y="3298"/>
                  <a:ext cx="3284" cy="3268"/>
                </a:xfrm>
                <a:prstGeom prst="rect">
                  <a:avLst/>
                </a:prstGeom>
              </p:spPr>
            </p:pic>
            <p:sp>
              <p:nvSpPr>
                <p:cNvPr id="30" name="矩形 29"/>
                <p:cNvSpPr/>
                <p:nvPr/>
              </p:nvSpPr>
              <p:spPr>
                <a:xfrm>
                  <a:off x="6436" y="5775"/>
                  <a:ext cx="2010" cy="526"/>
                </a:xfrm>
                <a:prstGeom prst="rect">
                  <a:avLst/>
                </a:prstGeom>
                <a:solidFill>
                  <a:srgbClr val="E66B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b="1" dirty="0">
                      <a:sym typeface="+mn-ea"/>
                    </a:rPr>
                    <a:t>身高体重</a:t>
                  </a:r>
                  <a:endParaRPr lang="zh-CN" altLang="en-US" sz="1400" b="1" dirty="0">
                    <a:sym typeface="+mn-ea"/>
                  </a:endParaRPr>
                </a:p>
              </p:txBody>
            </p:sp>
          </p:grpSp>
          <p:grpSp>
            <p:nvGrpSpPr>
              <p:cNvPr id="2" name="组合 1"/>
              <p:cNvGrpSpPr/>
              <p:nvPr/>
            </p:nvGrpSpPr>
            <p:grpSpPr>
              <a:xfrm>
                <a:off x="673" y="7169"/>
                <a:ext cx="3290" cy="3266"/>
                <a:chOff x="12776" y="3300"/>
                <a:chExt cx="3290" cy="3266"/>
              </a:xfrm>
            </p:grpSpPr>
            <p:pic>
              <p:nvPicPr>
                <p:cNvPr id="36" name="图片 35"/>
                <p:cNvPicPr>
                  <a:picLocks noChangeAspect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>
                <a:xfrm>
                  <a:off x="12776" y="3300"/>
                  <a:ext cx="3290" cy="3266"/>
                </a:xfrm>
                <a:prstGeom prst="rect">
                  <a:avLst/>
                </a:prstGeom>
              </p:spPr>
            </p:pic>
            <p:sp>
              <p:nvSpPr>
                <p:cNvPr id="37" name="矩形 36"/>
                <p:cNvSpPr/>
                <p:nvPr/>
              </p:nvSpPr>
              <p:spPr>
                <a:xfrm>
                  <a:off x="13416" y="5775"/>
                  <a:ext cx="2010" cy="526"/>
                </a:xfrm>
                <a:prstGeom prst="rect">
                  <a:avLst/>
                </a:prstGeom>
                <a:solidFill>
                  <a:srgbClr val="E66B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b="1" dirty="0">
                      <a:sym typeface="+mn-ea"/>
                    </a:rPr>
                    <a:t>腰腹力量</a:t>
                  </a:r>
                  <a:endParaRPr lang="zh-CN" altLang="en-US" sz="1400" b="1" dirty="0">
                    <a:sym typeface="+mn-ea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4177" y="7171"/>
                <a:ext cx="3284" cy="3264"/>
                <a:chOff x="13526" y="3771"/>
                <a:chExt cx="3284" cy="3264"/>
              </a:xfrm>
            </p:grpSpPr>
            <p:pic>
              <p:nvPicPr>
                <p:cNvPr id="38" name="图片 37" descr="timgP20XBP0U"/>
                <p:cNvPicPr>
                  <a:picLocks noChangeAspect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>
                <a:xfrm>
                  <a:off x="13526" y="3771"/>
                  <a:ext cx="3284" cy="3264"/>
                </a:xfrm>
                <a:prstGeom prst="rect">
                  <a:avLst/>
                </a:prstGeom>
              </p:spPr>
            </p:pic>
            <p:sp>
              <p:nvSpPr>
                <p:cNvPr id="3" name="矩形 2"/>
                <p:cNvSpPr/>
                <p:nvPr/>
              </p:nvSpPr>
              <p:spPr>
                <a:xfrm>
                  <a:off x="14163" y="6244"/>
                  <a:ext cx="2010" cy="526"/>
                </a:xfrm>
                <a:prstGeom prst="rect">
                  <a:avLst/>
                </a:prstGeom>
                <a:solidFill>
                  <a:srgbClr val="E66B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b="1" dirty="0">
                      <a:sym typeface="+mn-ea"/>
                    </a:rPr>
                    <a:t>柔韧素质</a:t>
                  </a:r>
                  <a:endParaRPr lang="zh-CN" altLang="en-US" sz="1400" b="1" dirty="0">
                    <a:sym typeface="+mn-ea"/>
                  </a:endParaRPr>
                </a:p>
              </p:txBody>
            </p:sp>
          </p:grpSp>
          <p:grpSp>
            <p:nvGrpSpPr>
              <p:cNvPr id="7" name="组合 6"/>
              <p:cNvGrpSpPr/>
              <p:nvPr/>
            </p:nvGrpSpPr>
            <p:grpSpPr>
              <a:xfrm>
                <a:off x="7590" y="7201"/>
                <a:ext cx="3290" cy="3202"/>
                <a:chOff x="14670" y="3799"/>
                <a:chExt cx="3290" cy="3202"/>
              </a:xfrm>
            </p:grpSpPr>
            <p:pic>
              <p:nvPicPr>
                <p:cNvPr id="4" name="图片 3" descr="e4876485-55f0-4932-b738-2484419cd5b8.jpg[1]"/>
                <p:cNvPicPr>
                  <a:picLocks noChangeAspect="1"/>
                </p:cNvPicPr>
                <p:nvPr/>
              </p:nvPicPr>
              <p:blipFill>
                <a:blip r:embed="rId5" cstate="email"/>
                <a:srcRect/>
                <a:stretch>
                  <a:fillRect/>
                </a:stretch>
              </p:blipFill>
              <p:spPr>
                <a:xfrm>
                  <a:off x="14670" y="3799"/>
                  <a:ext cx="3290" cy="3202"/>
                </a:xfrm>
                <a:prstGeom prst="rect">
                  <a:avLst/>
                </a:prstGeom>
              </p:spPr>
            </p:pic>
            <p:sp>
              <p:nvSpPr>
                <p:cNvPr id="6" name="矩形 5"/>
                <p:cNvSpPr/>
                <p:nvPr/>
              </p:nvSpPr>
              <p:spPr>
                <a:xfrm>
                  <a:off x="15310" y="6244"/>
                  <a:ext cx="2010" cy="526"/>
                </a:xfrm>
                <a:prstGeom prst="rect">
                  <a:avLst/>
                </a:prstGeom>
                <a:solidFill>
                  <a:srgbClr val="E66B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b="1" dirty="0">
                      <a:sym typeface="+mn-ea"/>
                    </a:rPr>
                    <a:t>速度素质</a:t>
                  </a:r>
                  <a:endParaRPr lang="zh-CN" altLang="en-US" sz="1400" b="1" dirty="0">
                    <a:sym typeface="+mn-ea"/>
                  </a:endParaRPr>
                </a:p>
              </p:txBody>
            </p:sp>
          </p:grpSp>
        </p:grpSp>
      </p:grpSp>
      <p:grpSp>
        <p:nvGrpSpPr>
          <p:cNvPr id="23" name="组合 22"/>
          <p:cNvGrpSpPr/>
          <p:nvPr/>
        </p:nvGrpSpPr>
        <p:grpSpPr>
          <a:xfrm>
            <a:off x="1049020" y="1559560"/>
            <a:ext cx="2940685" cy="3177540"/>
            <a:chOff x="2553" y="2816"/>
            <a:chExt cx="4354" cy="6276"/>
          </a:xfrm>
        </p:grpSpPr>
        <p:sp>
          <p:nvSpPr>
            <p:cNvPr id="76" name="矩形 75"/>
            <p:cNvSpPr/>
            <p:nvPr/>
          </p:nvSpPr>
          <p:spPr>
            <a:xfrm>
              <a:off x="2553" y="2816"/>
              <a:ext cx="4354" cy="6276"/>
            </a:xfrm>
            <a:prstGeom prst="rect">
              <a:avLst/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2728" y="3280"/>
              <a:ext cx="4005" cy="5180"/>
              <a:chOff x="2728" y="3040"/>
              <a:chExt cx="4005" cy="5180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728" y="5255"/>
                <a:ext cx="4005" cy="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charset="0"/>
                  <a:buChar char="u"/>
                </a:pPr>
                <a:r>
                  <a:rPr lang="zh-CN" altLang="en-US" sz="1600" dirty="0">
                    <a:solidFill>
                      <a:schemeClr val="tx1"/>
                    </a:solidFill>
                    <a:sym typeface="+mn-ea"/>
                  </a:rPr>
                  <a:t>学生身体机能智能监测</a:t>
                </a:r>
                <a:endParaRPr lang="zh-CN" altLang="en-US" sz="1600" dirty="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728" y="4123"/>
                <a:ext cx="4005" cy="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charset="0"/>
                  <a:buChar char="u"/>
                </a:pPr>
                <a:r>
                  <a:rPr lang="zh-CN" altLang="en-US" sz="1600" dirty="0">
                    <a:solidFill>
                      <a:schemeClr val="tx1"/>
                    </a:solidFill>
                    <a:sym typeface="+mn-ea"/>
                  </a:rPr>
                  <a:t>国家学生标准监测项目</a:t>
                </a:r>
                <a:endParaRPr lang="zh-CN" altLang="en-US" sz="1600" dirty="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2728" y="6373"/>
                <a:ext cx="4005" cy="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charset="0"/>
                  <a:buChar char="u"/>
                </a:pPr>
                <a:r>
                  <a:rPr lang="zh-CN" altLang="en-US" sz="1600" dirty="0">
                    <a:solidFill>
                      <a:schemeClr val="tx1"/>
                    </a:solidFill>
                    <a:sym typeface="+mn-ea"/>
                  </a:rPr>
                  <a:t>学生身体素质全面评估</a:t>
                </a:r>
                <a:endParaRPr lang="zh-CN" altLang="en-US" sz="1600" dirty="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728" y="7491"/>
                <a:ext cx="4005" cy="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charset="0"/>
                  <a:buChar char="u"/>
                </a:pPr>
                <a:r>
                  <a:rPr lang="zh-CN" altLang="en-US" sz="1600" dirty="0">
                    <a:solidFill>
                      <a:schemeClr val="tx1"/>
                    </a:solidFill>
                    <a:sym typeface="+mn-ea"/>
                  </a:rPr>
                  <a:t>学生运动素质全面评估</a:t>
                </a:r>
                <a:endParaRPr lang="zh-CN" altLang="en-US" sz="1600" dirty="0">
                  <a:solidFill>
                    <a:schemeClr val="tx1"/>
                  </a:solidFill>
                  <a:sym typeface="+mn-ea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728" y="3040"/>
                <a:ext cx="4005" cy="7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85750" indent="-285750" algn="ctr">
                  <a:buFont typeface="Wingdings" panose="05000000000000000000" charset="0"/>
                  <a:buChar char="u"/>
                </a:pPr>
                <a:r>
                  <a:rPr lang="zh-CN" altLang="en-US" sz="1600" dirty="0">
                    <a:solidFill>
                      <a:schemeClr val="tx1"/>
                    </a:solidFill>
                    <a:sym typeface="+mn-ea"/>
                  </a:rPr>
                  <a:t>国家中考体育监测项目</a:t>
                </a:r>
                <a:endParaRPr lang="zh-CN" altLang="en-US" sz="1600" dirty="0">
                  <a:solidFill>
                    <a:schemeClr val="tx1"/>
                  </a:solidFill>
                  <a:sym typeface="+mn-ea"/>
                </a:endParaRPr>
              </a:p>
            </p:txBody>
          </p:sp>
        </p:grpSp>
      </p:grpSp>
      <p:sp>
        <p:nvSpPr>
          <p:cNvPr id="26" name="矩形 25"/>
          <p:cNvSpPr/>
          <p:nvPr/>
        </p:nvSpPr>
        <p:spPr>
          <a:xfrm>
            <a:off x="1049020" y="4737100"/>
            <a:ext cx="2914650" cy="1470025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altLang="zh-CN" sz="1200"/>
              <a:t>        </a:t>
            </a:r>
            <a:endParaRPr lang="zh-CN" altLang="en-US" sz="1200"/>
          </a:p>
        </p:txBody>
      </p:sp>
      <p:sp>
        <p:nvSpPr>
          <p:cNvPr id="17" name="文本框 16"/>
          <p:cNvSpPr txBox="1"/>
          <p:nvPr/>
        </p:nvSpPr>
        <p:spPr>
          <a:xfrm>
            <a:off x="1006475" y="4763770"/>
            <a:ext cx="309689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>
                <a:solidFill>
                  <a:schemeClr val="bg1"/>
                </a:solidFill>
                <a:sym typeface="+mn-ea"/>
              </a:rPr>
              <a:t>为学校提供中考模拟测试和体质健康测试智能监测服务，包含所有项目智能化测试设备，以及生成全校、班级和学生个人等统计报告。</a:t>
            </a:r>
            <a:endParaRPr lang="zh-CN" altLang="en-US" sz="1400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4035" y="337185"/>
            <a:ext cx="2602230" cy="85090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ym typeface="+mn-ea"/>
              </a:rPr>
              <a:t>精准分析</a:t>
            </a:r>
            <a:endParaRPr lang="zh-CN" altLang="en-US" sz="2800" b="1" dirty="0">
              <a:sym typeface="+mn-ea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3775710" y="521970"/>
            <a:ext cx="3080385" cy="597027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4" name="组合 53"/>
          <p:cNvGrpSpPr/>
          <p:nvPr/>
        </p:nvGrpSpPr>
        <p:grpSpPr>
          <a:xfrm>
            <a:off x="221615" y="2074545"/>
            <a:ext cx="3806190" cy="3948430"/>
            <a:chOff x="369" y="3067"/>
            <a:chExt cx="5994" cy="6218"/>
          </a:xfrm>
        </p:grpSpPr>
        <p:grpSp>
          <p:nvGrpSpPr>
            <p:cNvPr id="35" name="组合 34"/>
            <p:cNvGrpSpPr/>
            <p:nvPr/>
          </p:nvGrpSpPr>
          <p:grpSpPr>
            <a:xfrm>
              <a:off x="369" y="3067"/>
              <a:ext cx="5994" cy="5418"/>
              <a:chOff x="451" y="3558"/>
              <a:chExt cx="6384" cy="5748"/>
            </a:xfrm>
          </p:grpSpPr>
          <p:pic>
            <p:nvPicPr>
              <p:cNvPr id="1413" name="image4.png" descr="image4.png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451" y="3558"/>
                <a:ext cx="6384" cy="5748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  <p:pic>
            <p:nvPicPr>
              <p:cNvPr id="3" name="图片 2"/>
              <p:cNvPicPr>
                <a:picLocks noChangeAspect="1"/>
              </p:cNvPicPr>
              <p:nvPr/>
            </p:nvPicPr>
            <p:blipFill>
              <a:blip r:embed="rId3"/>
              <a:srcRect b="29827"/>
              <a:stretch>
                <a:fillRect/>
              </a:stretch>
            </p:blipFill>
            <p:spPr>
              <a:xfrm>
                <a:off x="575" y="3712"/>
                <a:ext cx="6127" cy="3427"/>
              </a:xfrm>
              <a:prstGeom prst="rect">
                <a:avLst/>
              </a:prstGeom>
            </p:spPr>
          </p:pic>
        </p:grpSp>
        <p:sp>
          <p:nvSpPr>
            <p:cNvPr id="11" name="矩形 10"/>
            <p:cNvSpPr/>
            <p:nvPr/>
          </p:nvSpPr>
          <p:spPr>
            <a:xfrm>
              <a:off x="1029" y="7997"/>
              <a:ext cx="4588" cy="1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>
                <a:buFont typeface="Wingdings" panose="05000000000000000000" charset="0"/>
              </a:pPr>
              <a:r>
                <a:rPr lang="zh-CN" altLang="en-US" sz="1600" b="1" dirty="0">
                  <a:solidFill>
                    <a:schemeClr val="tx1"/>
                  </a:solidFill>
                  <a:sym typeface="+mn-ea"/>
                </a:rPr>
                <a:t>全校</a:t>
              </a:r>
              <a:r>
                <a:rPr lang="zh-CN" altLang="en-US" sz="1600" b="1" dirty="0">
                  <a:solidFill>
                    <a:schemeClr val="tx1"/>
                  </a:solidFill>
                  <a:sym typeface="+mn-ea"/>
                </a:rPr>
                <a:t>中考模拟测试分析报告</a:t>
              </a:r>
              <a:endParaRPr lang="zh-CN" altLang="en-US" sz="1600" b="1" dirty="0">
                <a:solidFill>
                  <a:schemeClr val="tx1"/>
                </a:solidFill>
                <a:sym typeface="+mn-ea"/>
              </a:endParaRPr>
            </a:p>
          </p:txBody>
        </p:sp>
      </p:grpSp>
      <p:pic>
        <p:nvPicPr>
          <p:cNvPr id="5" name="image4.png" descr="image4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14845" y="1010920"/>
            <a:ext cx="2260600" cy="20351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" name="image4.png" descr="image4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27235" y="1010920"/>
            <a:ext cx="2260600" cy="20351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7" name="image4.png" descr="image4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14845" y="3710940"/>
            <a:ext cx="2260600" cy="20351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8" name="image4.png" descr="image4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627235" y="3710940"/>
            <a:ext cx="2260600" cy="2035175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792595" y="2767330"/>
            <a:ext cx="2708910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Font typeface="Wingdings" panose="05000000000000000000" charset="0"/>
            </a:pP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班级中考模拟测试项目</a:t>
            </a: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分析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3740" y="1105535"/>
            <a:ext cx="2165985" cy="112776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rcRect t="34854"/>
          <a:stretch>
            <a:fillRect/>
          </a:stretch>
        </p:blipFill>
        <p:spPr>
          <a:xfrm>
            <a:off x="9674860" y="1104900"/>
            <a:ext cx="2165985" cy="112839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9471025" y="2767330"/>
            <a:ext cx="2708910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Font typeface="Wingdings" panose="05000000000000000000" charset="0"/>
            </a:pP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学校体质健康分析报告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69765" y="718185"/>
            <a:ext cx="1863725" cy="709295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ym typeface="+mn-ea"/>
              </a:rPr>
              <a:t>统计报告</a:t>
            </a:r>
            <a:endParaRPr lang="zh-CN" altLang="en-US" sz="2800" b="1" dirty="0">
              <a:sym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3740" y="3785235"/>
            <a:ext cx="2166620" cy="1127760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792595" y="5509260"/>
            <a:ext cx="2708910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Font typeface="Wingdings" panose="05000000000000000000" charset="0"/>
            </a:pP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班级体测成绩数据分析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4860" y="3785235"/>
            <a:ext cx="2166620" cy="1156970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471025" y="5509260"/>
            <a:ext cx="2708910" cy="81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>
              <a:buFont typeface="Wingdings" panose="05000000000000000000" charset="0"/>
            </a:pPr>
            <a:r>
              <a:rPr lang="zh-CN" altLang="en-US" sz="1600" dirty="0">
                <a:solidFill>
                  <a:schemeClr val="tx1"/>
                </a:solidFill>
                <a:sym typeface="+mn-ea"/>
              </a:rPr>
              <a:t>学生个人体质健康报告</a:t>
            </a:r>
            <a:endParaRPr lang="zh-CN" altLang="en-US" sz="1600" dirty="0">
              <a:solidFill>
                <a:schemeClr val="tx1"/>
              </a:solidFill>
              <a:sym typeface="+mn-ea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2"/>
          <a:srcRect t="36507"/>
          <a:stretch>
            <a:fillRect/>
          </a:stretch>
        </p:blipFill>
        <p:spPr>
          <a:xfrm>
            <a:off x="7063740" y="3785870"/>
            <a:ext cx="2165350" cy="116395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62160" y="1104900"/>
            <a:ext cx="2165985" cy="112903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51040" y="1080135"/>
            <a:ext cx="2165985" cy="11664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74860" y="1105535"/>
            <a:ext cx="2153285" cy="1122680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4251325" y="1613535"/>
            <a:ext cx="2299970" cy="449643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4343400" y="1958340"/>
            <a:ext cx="2115820" cy="3716020"/>
            <a:chOff x="6845" y="3342"/>
            <a:chExt cx="3332" cy="5852"/>
          </a:xfrm>
        </p:grpSpPr>
        <p:sp>
          <p:nvSpPr>
            <p:cNvPr id="47" name="矩形 46"/>
            <p:cNvSpPr/>
            <p:nvPr/>
          </p:nvSpPr>
          <p:spPr>
            <a:xfrm>
              <a:off x="6845" y="8534"/>
              <a:ext cx="3332" cy="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ctr">
                <a:buFont typeface="Wingdings" panose="05000000000000000000" charset="0"/>
                <a:buChar char="u"/>
              </a:pP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多维统计</a:t>
              </a: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评估</a:t>
              </a:r>
              <a:endParaRPr lang="zh-CN" altLang="en-US" sz="1600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845" y="6468"/>
              <a:ext cx="3332" cy="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ctr">
                <a:buFont typeface="Wingdings" panose="05000000000000000000" charset="0"/>
                <a:buChar char="u"/>
              </a:pP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发展</a:t>
              </a: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趋势分析</a:t>
              </a:r>
              <a:endParaRPr lang="zh-CN" altLang="en-US" sz="1600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6845" y="7509"/>
              <a:ext cx="3332" cy="6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ctr">
                <a:buFont typeface="Wingdings" panose="05000000000000000000" charset="0"/>
                <a:buChar char="u"/>
              </a:pP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历史数据对比</a:t>
              </a:r>
              <a:endParaRPr lang="zh-CN" altLang="en-US" sz="1600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50" name="矩形 49"/>
            <p:cNvSpPr/>
            <p:nvPr/>
          </p:nvSpPr>
          <p:spPr>
            <a:xfrm>
              <a:off x="6845" y="5427"/>
              <a:ext cx="3332" cy="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ctr">
                <a:buFont typeface="Wingdings" panose="05000000000000000000" charset="0"/>
                <a:buChar char="u"/>
              </a:pP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薄弱项目分析</a:t>
              </a:r>
              <a:endParaRPr lang="zh-CN" altLang="en-US" sz="1600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6845" y="3342"/>
              <a:ext cx="3332" cy="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ctr">
                <a:buFont typeface="Wingdings" panose="05000000000000000000" charset="0"/>
                <a:buChar char="u"/>
              </a:pP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中考</a:t>
              </a: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成绩分析</a:t>
              </a:r>
              <a:endParaRPr lang="zh-CN" altLang="en-US" sz="1600" dirty="0">
                <a:solidFill>
                  <a:schemeClr val="tx1"/>
                </a:solidFill>
                <a:sym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845" y="4383"/>
              <a:ext cx="3332" cy="6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285750" indent="-285750" algn="ctr">
                <a:buFont typeface="Wingdings" panose="05000000000000000000" charset="0"/>
                <a:buChar char="u"/>
              </a:pP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体测</a:t>
              </a:r>
              <a:r>
                <a:rPr lang="zh-CN" altLang="en-US" sz="1600" dirty="0">
                  <a:solidFill>
                    <a:schemeClr val="tx1"/>
                  </a:solidFill>
                  <a:sym typeface="+mn-ea"/>
                </a:rPr>
                <a:t>成绩分析</a:t>
              </a:r>
              <a:endParaRPr lang="zh-CN" altLang="en-US" sz="1600" dirty="0">
                <a:solidFill>
                  <a:schemeClr val="tx1"/>
                </a:solidFill>
                <a:sym typeface="+mn-ea"/>
              </a:endParaRPr>
            </a:p>
          </p:txBody>
        </p:sp>
      </p:grpSp>
    </p:spTree>
    <p:custDataLst>
      <p:tags r:id="rId16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08000" y="271145"/>
            <a:ext cx="2602230" cy="85090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ym typeface="+mn-ea"/>
              </a:rPr>
              <a:t>精准教学</a:t>
            </a:r>
            <a:endParaRPr lang="zh-CN" altLang="en-US" sz="2800" b="1" dirty="0">
              <a:sym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059815" y="1385570"/>
            <a:ext cx="11132185" cy="4813935"/>
            <a:chOff x="1397" y="1772"/>
            <a:chExt cx="17531" cy="7581"/>
          </a:xfrm>
        </p:grpSpPr>
        <p:sp>
          <p:nvSpPr>
            <p:cNvPr id="57" name="Shape 149"/>
            <p:cNvSpPr/>
            <p:nvPr/>
          </p:nvSpPr>
          <p:spPr>
            <a:xfrm>
              <a:off x="1397" y="1772"/>
              <a:ext cx="8127" cy="320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/>
            <a:p>
              <a:pPr algn="ctr">
                <a:spcBef>
                  <a:spcPts val="600"/>
                </a:spcBef>
                <a:defRPr sz="2800">
                  <a:solidFill>
                    <a:srgbClr val="242424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dirty="0">
                  <a:latin typeface="微软雅黑" panose="020B0503020204020204" charset="-122"/>
                  <a:ea typeface="微软雅黑" panose="020B0503020204020204" charset="-122"/>
                </a:rPr>
                <a:t>体育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教学</a:t>
              </a:r>
              <a:r>
                <a:rPr dirty="0">
                  <a:latin typeface="微软雅黑" panose="020B0503020204020204" charset="-122"/>
                  <a:ea typeface="微软雅黑" panose="020B0503020204020204" charset="-122"/>
                </a:rPr>
                <a:t>管理系统</a:t>
              </a:r>
              <a:endParaRPr sz="1400" dirty="0">
                <a:solidFill>
                  <a:srgbClr val="3C3C3C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  <a:p>
              <a:pPr>
                <a:lnSpc>
                  <a:spcPct val="150000"/>
                </a:lnSpc>
                <a:spcBef>
                  <a:spcPts val="300"/>
                </a:spcBef>
                <a:defRPr sz="1600">
                  <a:solidFill>
                    <a:srgbClr val="3C3C3C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dirty="0">
                  <a:latin typeface="微软雅黑" panose="020B0503020204020204" charset="-122"/>
                  <a:ea typeface="微软雅黑" panose="020B0503020204020204" charset="-122"/>
                </a:rPr>
                <a:t>为中小学，青少年体育俱乐部，体育场馆等量身定制的教学管理</a:t>
              </a:r>
              <a:r>
                <a:rPr lang="en-US" dirty="0">
                  <a:latin typeface="微软雅黑" panose="020B0503020204020204" charset="-122"/>
                  <a:ea typeface="微软雅黑" panose="020B0503020204020204" charset="-122"/>
                </a:rPr>
                <a:t>SAAS</a:t>
              </a:r>
              <a:r>
                <a:rPr lang="zh-CN" altLang="en-US" dirty="0">
                  <a:latin typeface="微软雅黑" panose="020B0503020204020204" charset="-122"/>
                  <a:ea typeface="微软雅黑" panose="020B0503020204020204" charset="-122"/>
                </a:rPr>
                <a:t>平台</a:t>
              </a:r>
              <a:r>
                <a:rPr dirty="0">
                  <a:latin typeface="微软雅黑" panose="020B0503020204020204" charset="-122"/>
                  <a:ea typeface="微软雅黑" panose="020B0503020204020204" charset="-122"/>
                </a:rPr>
                <a:t>，</a:t>
              </a:r>
              <a:r>
                <a:rPr lang="zh-CN" b="1" dirty="0">
                  <a:solidFill>
                    <a:srgbClr val="E66B5B"/>
                  </a:solidFill>
                  <a:latin typeface="微软雅黑" panose="020B0503020204020204" charset="-122"/>
                  <a:ea typeface="微软雅黑" panose="020B0503020204020204" charset="-122"/>
                </a:rPr>
                <a:t>提升教学效率，实现精准教学</a:t>
              </a:r>
              <a:r>
                <a:rPr lang="zh-CN"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r>
                <a:rPr dirty="0">
                  <a:latin typeface="微软雅黑" panose="020B0503020204020204" charset="-122"/>
                  <a:ea typeface="微软雅黑" panose="020B0503020204020204" charset="-122"/>
                </a:rPr>
                <a:t>建立学生体质数据化管理，算法匹配运动计划，</a:t>
              </a:r>
              <a:r>
                <a:rPr lang="zh-CN" dirty="0">
                  <a:latin typeface="微软雅黑" panose="020B0503020204020204" charset="-122"/>
                  <a:ea typeface="微软雅黑" panose="020B0503020204020204" charset="-122"/>
                </a:rPr>
                <a:t>跟踪学校、家庭运动轨迹</a:t>
              </a:r>
              <a:r>
                <a:rPr dirty="0">
                  <a:latin typeface="微软雅黑" panose="020B0503020204020204" charset="-122"/>
                  <a:ea typeface="微软雅黑" panose="020B0503020204020204" charset="-122"/>
                </a:rPr>
                <a:t>。</a:t>
              </a:r>
              <a:endParaRPr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1397" y="5187"/>
              <a:ext cx="8127" cy="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" name="组合 58"/>
            <p:cNvGrpSpPr/>
            <p:nvPr/>
          </p:nvGrpSpPr>
          <p:grpSpPr>
            <a:xfrm>
              <a:off x="10680" y="2029"/>
              <a:ext cx="8248" cy="7325"/>
              <a:chOff x="6658257" y="1866721"/>
              <a:chExt cx="5237358" cy="4651407"/>
            </a:xfrm>
          </p:grpSpPr>
          <p:sp>
            <p:nvSpPr>
              <p:cNvPr id="60" name="矩形 59"/>
              <p:cNvSpPr/>
              <p:nvPr/>
            </p:nvSpPr>
            <p:spPr>
              <a:xfrm>
                <a:off x="7428368" y="2968039"/>
                <a:ext cx="4467247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 b="1"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体育老师</a:t>
                </a:r>
                <a:endParaRPr lang="zh-CN" alt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  <a:defRPr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教学教研管理，课堂质量监测，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  <a:defRPr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学生学情分析，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学生运动干预，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endParaRPr>
              </a:p>
              <a:p>
                <a:pPr>
                  <a:lnSpc>
                    <a:spcPct val="150000"/>
                  </a:lnSpc>
                  <a:defRPr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+mn-ea"/>
                  </a:rPr>
                  <a:t>教学资源丰富</a:t>
                </a: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，运动安全防范；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1" name="矩形 60"/>
              <p:cNvSpPr/>
              <p:nvPr/>
            </p:nvSpPr>
            <p:spPr>
              <a:xfrm>
                <a:off x="7428368" y="4299851"/>
                <a:ext cx="4467247" cy="1107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 b="1"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学生</a:t>
                </a:r>
                <a:endParaRPr lang="zh-CN" alt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  <a:defRPr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了解身体素质，个性化训练计划推送，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  <a:defRPr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记录训练历史、训练效果、教师评价；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7428368" y="5410132"/>
                <a:ext cx="4467247" cy="110799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defRPr b="1"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600" b="1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家长</a:t>
                </a:r>
                <a:endParaRPr lang="zh-CN" altLang="en-US" sz="1600" b="1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  <a:defRPr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查看学生身体素质、阶段训练成果，</a:t>
                </a:r>
                <a:endParaRPr lang="en-US" altLang="zh-CN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  <a:p>
                <a:pPr>
                  <a:lnSpc>
                    <a:spcPct val="150000"/>
                  </a:lnSpc>
                  <a:defRPr>
                    <a:solidFill>
                      <a:srgbClr val="242424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pPr>
                <a:r>
                  <a: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</a:rPr>
                  <a:t>学生膳食搭配方案推送。</a:t>
                </a:r>
                <a:endParaRPr lang="zh-CN" altLang="en-US" sz="14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endParaRPr>
              </a:p>
            </p:txBody>
          </p:sp>
          <p:pic>
            <p:nvPicPr>
              <p:cNvPr id="63" name="image8.png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6659476" y="3149773"/>
                <a:ext cx="472428" cy="866051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  <p:pic>
            <p:nvPicPr>
              <p:cNvPr id="64" name="image7.pn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6712957" y="4399156"/>
                <a:ext cx="474865" cy="773284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  <p:pic>
            <p:nvPicPr>
              <p:cNvPr id="65" name="image9.png"/>
              <p:cNvPicPr>
                <a:picLocks noChangeAspect="1"/>
              </p:cNvPicPr>
              <p:nvPr/>
            </p:nvPicPr>
            <p:blipFill>
              <a:blip r:embed="rId4" cstate="email"/>
              <a:stretch>
                <a:fillRect/>
              </a:stretch>
            </p:blipFill>
            <p:spPr>
              <a:xfrm>
                <a:off x="6659476" y="5516343"/>
                <a:ext cx="472428" cy="866051"/>
              </a:xfrm>
              <a:prstGeom prst="rect">
                <a:avLst/>
              </a:prstGeom>
              <a:ln w="12700">
                <a:miter lim="400000"/>
                <a:headEnd/>
                <a:tailEnd/>
              </a:ln>
            </p:spPr>
          </p:pic>
          <p:grpSp>
            <p:nvGrpSpPr>
              <p:cNvPr id="66" name="组合 65"/>
              <p:cNvGrpSpPr/>
              <p:nvPr/>
            </p:nvGrpSpPr>
            <p:grpSpPr>
              <a:xfrm>
                <a:off x="6658257" y="1866721"/>
                <a:ext cx="5213798" cy="1107996"/>
                <a:chOff x="6658257" y="1650821"/>
                <a:chExt cx="5213798" cy="1107996"/>
              </a:xfrm>
            </p:grpSpPr>
            <p:grpSp>
              <p:nvGrpSpPr>
                <p:cNvPr id="69" name="组合 68"/>
                <p:cNvGrpSpPr/>
                <p:nvPr/>
              </p:nvGrpSpPr>
              <p:grpSpPr>
                <a:xfrm>
                  <a:off x="6658257" y="1730874"/>
                  <a:ext cx="474865" cy="866051"/>
                  <a:chOff x="6844880" y="796810"/>
                  <a:chExt cx="648000" cy="1152000"/>
                </a:xfrm>
              </p:grpSpPr>
              <p:sp>
                <p:nvSpPr>
                  <p:cNvPr id="71" name="Freeform 136"/>
                  <p:cNvSpPr/>
                  <p:nvPr/>
                </p:nvSpPr>
                <p:spPr bwMode="auto">
                  <a:xfrm>
                    <a:off x="7007862" y="1535213"/>
                    <a:ext cx="319091" cy="386277"/>
                  </a:xfrm>
                  <a:custGeom>
                    <a:avLst/>
                    <a:gdLst>
                      <a:gd name="T0" fmla="*/ 0 w 224"/>
                      <a:gd name="T1" fmla="*/ 0 h 349"/>
                      <a:gd name="T2" fmla="*/ 325 w 224"/>
                      <a:gd name="T3" fmla="*/ 0 h 349"/>
                      <a:gd name="T4" fmla="*/ 289 w 224"/>
                      <a:gd name="T5" fmla="*/ 477 h 349"/>
                      <a:gd name="T6" fmla="*/ 158 w 224"/>
                      <a:gd name="T7" fmla="*/ 509 h 349"/>
                      <a:gd name="T8" fmla="*/ 29 w 224"/>
                      <a:gd name="T9" fmla="*/ 473 h 349"/>
                      <a:gd name="T10" fmla="*/ 0 w 224"/>
                      <a:gd name="T11" fmla="*/ 0 h 34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24" h="349">
                        <a:moveTo>
                          <a:pt x="0" y="0"/>
                        </a:moveTo>
                        <a:cubicBezTo>
                          <a:pt x="224" y="0"/>
                          <a:pt x="224" y="0"/>
                          <a:pt x="224" y="0"/>
                        </a:cubicBezTo>
                        <a:cubicBezTo>
                          <a:pt x="224" y="0"/>
                          <a:pt x="205" y="285"/>
                          <a:pt x="199" y="327"/>
                        </a:cubicBezTo>
                        <a:cubicBezTo>
                          <a:pt x="109" y="349"/>
                          <a:pt x="109" y="349"/>
                          <a:pt x="109" y="349"/>
                        </a:cubicBezTo>
                        <a:cubicBezTo>
                          <a:pt x="20" y="324"/>
                          <a:pt x="20" y="324"/>
                          <a:pt x="20" y="32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63A2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2" name="Freeform 137"/>
                  <p:cNvSpPr/>
                  <p:nvPr/>
                </p:nvSpPr>
                <p:spPr bwMode="auto">
                  <a:xfrm>
                    <a:off x="7150226" y="1651324"/>
                    <a:ext cx="25527" cy="276237"/>
                  </a:xfrm>
                  <a:custGeom>
                    <a:avLst/>
                    <a:gdLst>
                      <a:gd name="T0" fmla="*/ 26 w 26"/>
                      <a:gd name="T1" fmla="*/ 353 h 364"/>
                      <a:gd name="T2" fmla="*/ 18 w 26"/>
                      <a:gd name="T3" fmla="*/ 0 h 364"/>
                      <a:gd name="T4" fmla="*/ 0 w 26"/>
                      <a:gd name="T5" fmla="*/ 351 h 364"/>
                      <a:gd name="T6" fmla="*/ 13 w 26"/>
                      <a:gd name="T7" fmla="*/ 364 h 364"/>
                      <a:gd name="T8" fmla="*/ 26 w 26"/>
                      <a:gd name="T9" fmla="*/ 353 h 36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6" h="364">
                        <a:moveTo>
                          <a:pt x="26" y="353"/>
                        </a:moveTo>
                        <a:lnTo>
                          <a:pt x="18" y="0"/>
                        </a:lnTo>
                        <a:lnTo>
                          <a:pt x="0" y="351"/>
                        </a:lnTo>
                        <a:lnTo>
                          <a:pt x="13" y="364"/>
                        </a:lnTo>
                        <a:lnTo>
                          <a:pt x="26" y="353"/>
                        </a:lnTo>
                        <a:close/>
                      </a:path>
                    </a:pathLst>
                  </a:custGeom>
                  <a:solidFill>
                    <a:srgbClr val="4C32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3" name="Freeform 138"/>
                  <p:cNvSpPr/>
                  <p:nvPr/>
                </p:nvSpPr>
                <p:spPr bwMode="auto">
                  <a:xfrm>
                    <a:off x="6903789" y="1876715"/>
                    <a:ext cx="279818" cy="72095"/>
                  </a:xfrm>
                  <a:custGeom>
                    <a:avLst/>
                    <a:gdLst>
                      <a:gd name="T0" fmla="*/ 140 w 196"/>
                      <a:gd name="T1" fmla="*/ 6 h 65"/>
                      <a:gd name="T2" fmla="*/ 143 w 196"/>
                      <a:gd name="T3" fmla="*/ 92 h 65"/>
                      <a:gd name="T4" fmla="*/ 263 w 196"/>
                      <a:gd name="T5" fmla="*/ 58 h 65"/>
                      <a:gd name="T6" fmla="*/ 140 w 196"/>
                      <a:gd name="T7" fmla="*/ 6 h 6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96" h="65">
                        <a:moveTo>
                          <a:pt x="96" y="4"/>
                        </a:moveTo>
                        <a:cubicBezTo>
                          <a:pt x="66" y="6"/>
                          <a:pt x="0" y="65"/>
                          <a:pt x="98" y="63"/>
                        </a:cubicBezTo>
                        <a:cubicBezTo>
                          <a:pt x="196" y="61"/>
                          <a:pt x="182" y="47"/>
                          <a:pt x="181" y="40"/>
                        </a:cubicBezTo>
                        <a:cubicBezTo>
                          <a:pt x="180" y="32"/>
                          <a:pt x="141" y="0"/>
                          <a:pt x="96" y="4"/>
                        </a:cubicBezTo>
                        <a:close/>
                      </a:path>
                    </a:pathLst>
                  </a:custGeom>
                  <a:solidFill>
                    <a:srgbClr val="3837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4" name="Freeform 139"/>
                  <p:cNvSpPr/>
                  <p:nvPr/>
                </p:nvSpPr>
                <p:spPr bwMode="auto">
                  <a:xfrm>
                    <a:off x="7144335" y="1876715"/>
                    <a:ext cx="279818" cy="72095"/>
                  </a:xfrm>
                  <a:custGeom>
                    <a:avLst/>
                    <a:gdLst>
                      <a:gd name="T0" fmla="*/ 144 w 196"/>
                      <a:gd name="T1" fmla="*/ 6 h 65"/>
                      <a:gd name="T2" fmla="*/ 143 w 196"/>
                      <a:gd name="T3" fmla="*/ 92 h 65"/>
                      <a:gd name="T4" fmla="*/ 22 w 196"/>
                      <a:gd name="T5" fmla="*/ 58 h 65"/>
                      <a:gd name="T6" fmla="*/ 144 w 196"/>
                      <a:gd name="T7" fmla="*/ 6 h 6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96" h="65">
                        <a:moveTo>
                          <a:pt x="99" y="4"/>
                        </a:moveTo>
                        <a:cubicBezTo>
                          <a:pt x="130" y="6"/>
                          <a:pt x="196" y="65"/>
                          <a:pt x="98" y="63"/>
                        </a:cubicBezTo>
                        <a:cubicBezTo>
                          <a:pt x="0" y="61"/>
                          <a:pt x="13" y="47"/>
                          <a:pt x="15" y="40"/>
                        </a:cubicBezTo>
                        <a:cubicBezTo>
                          <a:pt x="16" y="32"/>
                          <a:pt x="55" y="0"/>
                          <a:pt x="99" y="4"/>
                        </a:cubicBezTo>
                        <a:close/>
                      </a:path>
                    </a:pathLst>
                  </a:custGeom>
                  <a:solidFill>
                    <a:srgbClr val="38373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75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064807" y="1290091"/>
                    <a:ext cx="210109" cy="152538"/>
                  </a:xfrm>
                  <a:prstGeom prst="rect">
                    <a:avLst/>
                  </a:prstGeom>
                  <a:solidFill>
                    <a:srgbClr val="F4EF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5" name="Oval 141"/>
                  <p:cNvSpPr>
                    <a:spLocks noChangeArrowheads="1"/>
                  </p:cNvSpPr>
                  <p:nvPr/>
                </p:nvSpPr>
                <p:spPr bwMode="auto">
                  <a:xfrm>
                    <a:off x="7178698" y="1317411"/>
                    <a:ext cx="21600" cy="16696"/>
                  </a:xfrm>
                  <a:prstGeom prst="ellipse">
                    <a:avLst/>
                  </a:prstGeom>
                  <a:solidFill>
                    <a:srgbClr val="E2DC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77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7178698" y="1356114"/>
                    <a:ext cx="21600" cy="16696"/>
                  </a:xfrm>
                  <a:prstGeom prst="ellipse">
                    <a:avLst/>
                  </a:prstGeom>
                  <a:solidFill>
                    <a:srgbClr val="E2DC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78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7178698" y="1394059"/>
                    <a:ext cx="21600" cy="17455"/>
                  </a:xfrm>
                  <a:prstGeom prst="ellipse">
                    <a:avLst/>
                  </a:prstGeom>
                  <a:solidFill>
                    <a:srgbClr val="E2DC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pPr eaLnBrk="1" hangingPunct="1"/>
                    <a:endParaRPr lang="zh-CN" altLang="en-US"/>
                  </a:p>
                </p:txBody>
              </p:sp>
              <p:sp>
                <p:nvSpPr>
                  <p:cNvPr id="79" name="Freeform 144"/>
                  <p:cNvSpPr/>
                  <p:nvPr/>
                </p:nvSpPr>
                <p:spPr bwMode="auto">
                  <a:xfrm>
                    <a:off x="7026517" y="1278707"/>
                    <a:ext cx="289637" cy="40980"/>
                  </a:xfrm>
                  <a:custGeom>
                    <a:avLst/>
                    <a:gdLst>
                      <a:gd name="T0" fmla="*/ 45 w 203"/>
                      <a:gd name="T1" fmla="*/ 0 h 37"/>
                      <a:gd name="T2" fmla="*/ 48 w 203"/>
                      <a:gd name="T3" fmla="*/ 54 h 37"/>
                      <a:gd name="T4" fmla="*/ 147 w 203"/>
                      <a:gd name="T5" fmla="*/ 23 h 37"/>
                      <a:gd name="T6" fmla="*/ 240 w 203"/>
                      <a:gd name="T7" fmla="*/ 54 h 37"/>
                      <a:gd name="T8" fmla="*/ 246 w 203"/>
                      <a:gd name="T9" fmla="*/ 0 h 37"/>
                      <a:gd name="T10" fmla="*/ 45 w 203"/>
                      <a:gd name="T11" fmla="*/ 0 h 37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0" t="0" r="r" b="b"/>
                    <a:pathLst>
                      <a:path w="203" h="37">
                        <a:moveTo>
                          <a:pt x="31" y="0"/>
                        </a:moveTo>
                        <a:cubicBezTo>
                          <a:pt x="31" y="0"/>
                          <a:pt x="0" y="37"/>
                          <a:pt x="33" y="37"/>
                        </a:cubicBezTo>
                        <a:cubicBezTo>
                          <a:pt x="66" y="37"/>
                          <a:pt x="101" y="16"/>
                          <a:pt x="101" y="16"/>
                        </a:cubicBezTo>
                        <a:cubicBezTo>
                          <a:pt x="101" y="16"/>
                          <a:pt x="128" y="37"/>
                          <a:pt x="165" y="37"/>
                        </a:cubicBezTo>
                        <a:cubicBezTo>
                          <a:pt x="203" y="37"/>
                          <a:pt x="169" y="0"/>
                          <a:pt x="169" y="0"/>
                        </a:cubicBez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E2DC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0" name="Freeform 145"/>
                  <p:cNvSpPr/>
                  <p:nvPr/>
                </p:nvSpPr>
                <p:spPr bwMode="auto">
                  <a:xfrm>
                    <a:off x="7153171" y="1302992"/>
                    <a:ext cx="18655" cy="139636"/>
                  </a:xfrm>
                  <a:custGeom>
                    <a:avLst/>
                    <a:gdLst>
                      <a:gd name="T0" fmla="*/ 19 w 13"/>
                      <a:gd name="T1" fmla="*/ 0 h 126"/>
                      <a:gd name="T2" fmla="*/ 19 w 13"/>
                      <a:gd name="T3" fmla="*/ 184 h 126"/>
                      <a:gd name="T4" fmla="*/ 19 w 13"/>
                      <a:gd name="T5" fmla="*/ 0 h 126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13" h="126">
                        <a:moveTo>
                          <a:pt x="13" y="0"/>
                        </a:moveTo>
                        <a:cubicBezTo>
                          <a:pt x="13" y="126"/>
                          <a:pt x="13" y="126"/>
                          <a:pt x="13" y="126"/>
                        </a:cubicBezTo>
                        <a:cubicBezTo>
                          <a:pt x="13" y="126"/>
                          <a:pt x="0" y="54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E2DCD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1" name="Freeform 146"/>
                  <p:cNvSpPr/>
                  <p:nvPr/>
                </p:nvSpPr>
                <p:spPr bwMode="auto">
                  <a:xfrm>
                    <a:off x="7017680" y="1278707"/>
                    <a:ext cx="304364" cy="289897"/>
                  </a:xfrm>
                  <a:custGeom>
                    <a:avLst/>
                    <a:gdLst>
                      <a:gd name="T0" fmla="*/ 154 w 213"/>
                      <a:gd name="T1" fmla="*/ 382 h 262"/>
                      <a:gd name="T2" fmla="*/ 310 w 213"/>
                      <a:gd name="T3" fmla="*/ 373 h 262"/>
                      <a:gd name="T4" fmla="*/ 297 w 213"/>
                      <a:gd name="T5" fmla="*/ 17 h 262"/>
                      <a:gd name="T6" fmla="*/ 255 w 213"/>
                      <a:gd name="T7" fmla="*/ 0 h 262"/>
                      <a:gd name="T8" fmla="*/ 154 w 213"/>
                      <a:gd name="T9" fmla="*/ 194 h 262"/>
                      <a:gd name="T10" fmla="*/ 54 w 213"/>
                      <a:gd name="T11" fmla="*/ 0 h 262"/>
                      <a:gd name="T12" fmla="*/ 12 w 213"/>
                      <a:gd name="T13" fmla="*/ 17 h 262"/>
                      <a:gd name="T14" fmla="*/ 0 w 213"/>
                      <a:gd name="T15" fmla="*/ 373 h 262"/>
                      <a:gd name="T16" fmla="*/ 154 w 213"/>
                      <a:gd name="T17" fmla="*/ 382 h 262"/>
                      <a:gd name="T18" fmla="*/ 154 w 213"/>
                      <a:gd name="T19" fmla="*/ 382 h 262"/>
                      <a:gd name="T20" fmla="*/ 154 w 213"/>
                      <a:gd name="T21" fmla="*/ 382 h 262"/>
                      <a:gd name="T22" fmla="*/ 154 w 213"/>
                      <a:gd name="T23" fmla="*/ 382 h 26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213" h="262">
                        <a:moveTo>
                          <a:pt x="106" y="262"/>
                        </a:moveTo>
                        <a:cubicBezTo>
                          <a:pt x="108" y="262"/>
                          <a:pt x="195" y="262"/>
                          <a:pt x="213" y="256"/>
                        </a:cubicBezTo>
                        <a:cubicBezTo>
                          <a:pt x="204" y="12"/>
                          <a:pt x="204" y="12"/>
                          <a:pt x="204" y="12"/>
                        </a:cubicBezTo>
                        <a:cubicBezTo>
                          <a:pt x="204" y="12"/>
                          <a:pt x="198" y="5"/>
                          <a:pt x="175" y="0"/>
                        </a:cubicBezTo>
                        <a:cubicBezTo>
                          <a:pt x="175" y="0"/>
                          <a:pt x="156" y="99"/>
                          <a:pt x="106" y="133"/>
                        </a:cubicBezTo>
                        <a:cubicBezTo>
                          <a:pt x="56" y="99"/>
                          <a:pt x="37" y="0"/>
                          <a:pt x="37" y="0"/>
                        </a:cubicBezTo>
                        <a:cubicBezTo>
                          <a:pt x="15" y="5"/>
                          <a:pt x="8" y="12"/>
                          <a:pt x="8" y="12"/>
                        </a:cubicBezTo>
                        <a:cubicBezTo>
                          <a:pt x="0" y="256"/>
                          <a:pt x="0" y="256"/>
                          <a:pt x="0" y="256"/>
                        </a:cubicBezTo>
                        <a:cubicBezTo>
                          <a:pt x="18" y="262"/>
                          <a:pt x="105" y="262"/>
                          <a:pt x="106" y="262"/>
                        </a:cubicBezTo>
                        <a:cubicBezTo>
                          <a:pt x="106" y="262"/>
                          <a:pt x="106" y="262"/>
                          <a:pt x="106" y="262"/>
                        </a:cubicBezTo>
                        <a:cubicBezTo>
                          <a:pt x="106" y="262"/>
                          <a:pt x="106" y="262"/>
                          <a:pt x="106" y="262"/>
                        </a:cubicBezTo>
                        <a:cubicBezTo>
                          <a:pt x="106" y="262"/>
                          <a:pt x="106" y="262"/>
                          <a:pt x="106" y="262"/>
                        </a:cubicBezTo>
                        <a:close/>
                      </a:path>
                    </a:pathLst>
                  </a:custGeom>
                  <a:solidFill>
                    <a:srgbClr val="3F3E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2" name="Freeform 147"/>
                  <p:cNvSpPr/>
                  <p:nvPr/>
                </p:nvSpPr>
                <p:spPr bwMode="auto">
                  <a:xfrm>
                    <a:off x="7030444" y="1278707"/>
                    <a:ext cx="138437" cy="147225"/>
                  </a:xfrm>
                  <a:custGeom>
                    <a:avLst/>
                    <a:gdLst>
                      <a:gd name="T0" fmla="*/ 41 w 97"/>
                      <a:gd name="T1" fmla="*/ 0 h 133"/>
                      <a:gd name="T2" fmla="*/ 6 w 97"/>
                      <a:gd name="T3" fmla="*/ 63 h 133"/>
                      <a:gd name="T4" fmla="*/ 64 w 97"/>
                      <a:gd name="T5" fmla="*/ 130 h 133"/>
                      <a:gd name="T6" fmla="*/ 52 w 97"/>
                      <a:gd name="T7" fmla="*/ 171 h 133"/>
                      <a:gd name="T8" fmla="*/ 141 w 97"/>
                      <a:gd name="T9" fmla="*/ 194 h 133"/>
                      <a:gd name="T10" fmla="*/ 140 w 97"/>
                      <a:gd name="T11" fmla="*/ 194 h 133"/>
                      <a:gd name="T12" fmla="*/ 41 w 97"/>
                      <a:gd name="T13" fmla="*/ 0 h 1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7" h="133">
                        <a:moveTo>
                          <a:pt x="28" y="0"/>
                        </a:moveTo>
                        <a:cubicBezTo>
                          <a:pt x="28" y="0"/>
                          <a:pt x="0" y="20"/>
                          <a:pt x="4" y="43"/>
                        </a:cubicBezTo>
                        <a:cubicBezTo>
                          <a:pt x="9" y="67"/>
                          <a:pt x="44" y="89"/>
                          <a:pt x="44" y="89"/>
                        </a:cubicBezTo>
                        <a:cubicBezTo>
                          <a:pt x="44" y="89"/>
                          <a:pt x="29" y="104"/>
                          <a:pt x="36" y="117"/>
                        </a:cubicBezTo>
                        <a:cubicBezTo>
                          <a:pt x="43" y="133"/>
                          <a:pt x="97" y="133"/>
                          <a:pt x="97" y="133"/>
                        </a:cubicBezTo>
                        <a:cubicBezTo>
                          <a:pt x="96" y="133"/>
                          <a:pt x="96" y="133"/>
                          <a:pt x="96" y="133"/>
                        </a:cubicBezTo>
                        <a:cubicBezTo>
                          <a:pt x="47" y="98"/>
                          <a:pt x="28" y="0"/>
                          <a:pt x="28" y="0"/>
                        </a:cubicBezTo>
                        <a:close/>
                      </a:path>
                    </a:pathLst>
                  </a:custGeom>
                  <a:solidFill>
                    <a:srgbClr val="5151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3" name="Freeform 148"/>
                  <p:cNvSpPr/>
                  <p:nvPr/>
                </p:nvSpPr>
                <p:spPr bwMode="auto">
                  <a:xfrm>
                    <a:off x="7168880" y="1278707"/>
                    <a:ext cx="138437" cy="147225"/>
                  </a:xfrm>
                  <a:custGeom>
                    <a:avLst/>
                    <a:gdLst>
                      <a:gd name="T0" fmla="*/ 100 w 97"/>
                      <a:gd name="T1" fmla="*/ 0 h 133"/>
                      <a:gd name="T2" fmla="*/ 135 w 97"/>
                      <a:gd name="T3" fmla="*/ 63 h 133"/>
                      <a:gd name="T4" fmla="*/ 77 w 97"/>
                      <a:gd name="T5" fmla="*/ 130 h 133"/>
                      <a:gd name="T6" fmla="*/ 89 w 97"/>
                      <a:gd name="T7" fmla="*/ 171 h 133"/>
                      <a:gd name="T8" fmla="*/ 0 w 97"/>
                      <a:gd name="T9" fmla="*/ 194 h 133"/>
                      <a:gd name="T10" fmla="*/ 1 w 97"/>
                      <a:gd name="T11" fmla="*/ 194 h 133"/>
                      <a:gd name="T12" fmla="*/ 100 w 97"/>
                      <a:gd name="T13" fmla="*/ 0 h 13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97" h="133">
                        <a:moveTo>
                          <a:pt x="69" y="0"/>
                        </a:moveTo>
                        <a:cubicBezTo>
                          <a:pt x="69" y="0"/>
                          <a:pt x="97" y="20"/>
                          <a:pt x="93" y="43"/>
                        </a:cubicBezTo>
                        <a:cubicBezTo>
                          <a:pt x="89" y="67"/>
                          <a:pt x="53" y="89"/>
                          <a:pt x="53" y="89"/>
                        </a:cubicBezTo>
                        <a:cubicBezTo>
                          <a:pt x="53" y="89"/>
                          <a:pt x="68" y="104"/>
                          <a:pt x="61" y="117"/>
                        </a:cubicBezTo>
                        <a:cubicBezTo>
                          <a:pt x="54" y="133"/>
                          <a:pt x="0" y="133"/>
                          <a:pt x="0" y="133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50" y="98"/>
                          <a:pt x="69" y="0"/>
                          <a:pt x="69" y="0"/>
                        </a:cubicBezTo>
                        <a:close/>
                      </a:path>
                    </a:pathLst>
                  </a:custGeom>
                  <a:solidFill>
                    <a:srgbClr val="5151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5" name="Freeform 149"/>
                  <p:cNvSpPr/>
                  <p:nvPr/>
                </p:nvSpPr>
                <p:spPr bwMode="auto">
                  <a:xfrm>
                    <a:off x="6924408" y="1513205"/>
                    <a:ext cx="115855" cy="153296"/>
                  </a:xfrm>
                  <a:custGeom>
                    <a:avLst/>
                    <a:gdLst>
                      <a:gd name="T0" fmla="*/ 25 w 81"/>
                      <a:gd name="T1" fmla="*/ 0 h 139"/>
                      <a:gd name="T2" fmla="*/ 20 w 81"/>
                      <a:gd name="T3" fmla="*/ 118 h 139"/>
                      <a:gd name="T4" fmla="*/ 90 w 81"/>
                      <a:gd name="T5" fmla="*/ 193 h 139"/>
                      <a:gd name="T6" fmla="*/ 76 w 81"/>
                      <a:gd name="T7" fmla="*/ 125 h 139"/>
                      <a:gd name="T8" fmla="*/ 93 w 81"/>
                      <a:gd name="T9" fmla="*/ 124 h 139"/>
                      <a:gd name="T10" fmla="*/ 90 w 81"/>
                      <a:gd name="T11" fmla="*/ 38 h 139"/>
                      <a:gd name="T12" fmla="*/ 25 w 81"/>
                      <a:gd name="T13" fmla="*/ 0 h 1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1" h="139">
                        <a:moveTo>
                          <a:pt x="17" y="0"/>
                        </a:moveTo>
                        <a:cubicBezTo>
                          <a:pt x="17" y="0"/>
                          <a:pt x="0" y="45"/>
                          <a:pt x="14" y="81"/>
                        </a:cubicBezTo>
                        <a:cubicBezTo>
                          <a:pt x="28" y="117"/>
                          <a:pt x="43" y="139"/>
                          <a:pt x="62" y="133"/>
                        </a:cubicBezTo>
                        <a:cubicBezTo>
                          <a:pt x="81" y="127"/>
                          <a:pt x="53" y="89"/>
                          <a:pt x="52" y="86"/>
                        </a:cubicBezTo>
                        <a:cubicBezTo>
                          <a:pt x="52" y="86"/>
                          <a:pt x="60" y="91"/>
                          <a:pt x="64" y="85"/>
                        </a:cubicBezTo>
                        <a:cubicBezTo>
                          <a:pt x="67" y="79"/>
                          <a:pt x="69" y="54"/>
                          <a:pt x="62" y="26"/>
                        </a:cubicBez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F9DA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6" name="Freeform 150"/>
                  <p:cNvSpPr/>
                  <p:nvPr/>
                </p:nvSpPr>
                <p:spPr bwMode="auto">
                  <a:xfrm>
                    <a:off x="6971535" y="1585300"/>
                    <a:ext cx="36328" cy="34150"/>
                  </a:xfrm>
                  <a:custGeom>
                    <a:avLst/>
                    <a:gdLst>
                      <a:gd name="T0" fmla="*/ 37 w 25"/>
                      <a:gd name="T1" fmla="*/ 45 h 31"/>
                      <a:gd name="T2" fmla="*/ 28 w 25"/>
                      <a:gd name="T3" fmla="*/ 30 h 31"/>
                      <a:gd name="T4" fmla="*/ 10 w 25"/>
                      <a:gd name="T5" fmla="*/ 0 h 31"/>
                      <a:gd name="T6" fmla="*/ 37 w 25"/>
                      <a:gd name="T7" fmla="*/ 45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25" y="31"/>
                        </a:moveTo>
                        <a:cubicBezTo>
                          <a:pt x="22" y="26"/>
                          <a:pt x="19" y="22"/>
                          <a:pt x="19" y="21"/>
                        </a:cubicBezTo>
                        <a:cubicBezTo>
                          <a:pt x="19" y="21"/>
                          <a:pt x="10" y="18"/>
                          <a:pt x="7" y="0"/>
                        </a:cubicBezTo>
                        <a:cubicBezTo>
                          <a:pt x="7" y="0"/>
                          <a:pt x="0" y="26"/>
                          <a:pt x="25" y="31"/>
                        </a:cubicBezTo>
                        <a:close/>
                      </a:path>
                    </a:pathLst>
                  </a:custGeom>
                  <a:solidFill>
                    <a:srgbClr val="EFC4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7" name="Freeform 151"/>
                  <p:cNvSpPr/>
                  <p:nvPr/>
                </p:nvSpPr>
                <p:spPr bwMode="auto">
                  <a:xfrm>
                    <a:off x="7297498" y="1513205"/>
                    <a:ext cx="115855" cy="153296"/>
                  </a:xfrm>
                  <a:custGeom>
                    <a:avLst/>
                    <a:gdLst>
                      <a:gd name="T0" fmla="*/ 93 w 81"/>
                      <a:gd name="T1" fmla="*/ 0 h 139"/>
                      <a:gd name="T2" fmla="*/ 98 w 81"/>
                      <a:gd name="T3" fmla="*/ 118 h 139"/>
                      <a:gd name="T4" fmla="*/ 28 w 81"/>
                      <a:gd name="T5" fmla="*/ 193 h 139"/>
                      <a:gd name="T6" fmla="*/ 42 w 81"/>
                      <a:gd name="T7" fmla="*/ 125 h 139"/>
                      <a:gd name="T8" fmla="*/ 25 w 81"/>
                      <a:gd name="T9" fmla="*/ 124 h 139"/>
                      <a:gd name="T10" fmla="*/ 28 w 81"/>
                      <a:gd name="T11" fmla="*/ 38 h 139"/>
                      <a:gd name="T12" fmla="*/ 93 w 81"/>
                      <a:gd name="T13" fmla="*/ 0 h 13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81" h="139">
                        <a:moveTo>
                          <a:pt x="64" y="0"/>
                        </a:moveTo>
                        <a:cubicBezTo>
                          <a:pt x="64" y="0"/>
                          <a:pt x="81" y="45"/>
                          <a:pt x="67" y="81"/>
                        </a:cubicBezTo>
                        <a:cubicBezTo>
                          <a:pt x="54" y="117"/>
                          <a:pt x="38" y="139"/>
                          <a:pt x="19" y="133"/>
                        </a:cubicBezTo>
                        <a:cubicBezTo>
                          <a:pt x="0" y="127"/>
                          <a:pt x="28" y="89"/>
                          <a:pt x="29" y="86"/>
                        </a:cubicBezTo>
                        <a:cubicBezTo>
                          <a:pt x="29" y="86"/>
                          <a:pt x="21" y="91"/>
                          <a:pt x="17" y="85"/>
                        </a:cubicBezTo>
                        <a:cubicBezTo>
                          <a:pt x="14" y="79"/>
                          <a:pt x="12" y="54"/>
                          <a:pt x="19" y="26"/>
                        </a:cubicBezTo>
                        <a:lnTo>
                          <a:pt x="64" y="0"/>
                        </a:lnTo>
                        <a:close/>
                      </a:path>
                    </a:pathLst>
                  </a:custGeom>
                  <a:solidFill>
                    <a:srgbClr val="F9DA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8" name="Freeform 152"/>
                  <p:cNvSpPr/>
                  <p:nvPr/>
                </p:nvSpPr>
                <p:spPr bwMode="auto">
                  <a:xfrm>
                    <a:off x="7329898" y="1585300"/>
                    <a:ext cx="36328" cy="34150"/>
                  </a:xfrm>
                  <a:custGeom>
                    <a:avLst/>
                    <a:gdLst>
                      <a:gd name="T0" fmla="*/ 0 w 25"/>
                      <a:gd name="T1" fmla="*/ 45 h 31"/>
                      <a:gd name="T2" fmla="*/ 9 w 25"/>
                      <a:gd name="T3" fmla="*/ 30 h 31"/>
                      <a:gd name="T4" fmla="*/ 27 w 25"/>
                      <a:gd name="T5" fmla="*/ 0 h 31"/>
                      <a:gd name="T6" fmla="*/ 0 w 25"/>
                      <a:gd name="T7" fmla="*/ 45 h 3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5" h="31">
                        <a:moveTo>
                          <a:pt x="0" y="31"/>
                        </a:moveTo>
                        <a:cubicBezTo>
                          <a:pt x="3" y="26"/>
                          <a:pt x="6" y="22"/>
                          <a:pt x="6" y="21"/>
                        </a:cubicBezTo>
                        <a:cubicBezTo>
                          <a:pt x="6" y="21"/>
                          <a:pt x="15" y="18"/>
                          <a:pt x="18" y="0"/>
                        </a:cubicBezTo>
                        <a:cubicBezTo>
                          <a:pt x="18" y="0"/>
                          <a:pt x="25" y="26"/>
                          <a:pt x="0" y="31"/>
                        </a:cubicBezTo>
                        <a:close/>
                      </a:path>
                    </a:pathLst>
                  </a:custGeom>
                  <a:solidFill>
                    <a:srgbClr val="EFC4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89" name="Freeform 153"/>
                  <p:cNvSpPr/>
                  <p:nvPr/>
                </p:nvSpPr>
                <p:spPr bwMode="auto">
                  <a:xfrm>
                    <a:off x="6938153" y="1291608"/>
                    <a:ext cx="91309" cy="267130"/>
                  </a:xfrm>
                  <a:custGeom>
                    <a:avLst/>
                    <a:gdLst>
                      <a:gd name="T0" fmla="*/ 93 w 64"/>
                      <a:gd name="T1" fmla="*/ 0 h 241"/>
                      <a:gd name="T2" fmla="*/ 0 w 64"/>
                      <a:gd name="T3" fmla="*/ 332 h 241"/>
                      <a:gd name="T4" fmla="*/ 81 w 64"/>
                      <a:gd name="T5" fmla="*/ 351 h 241"/>
                      <a:gd name="T6" fmla="*/ 93 w 64"/>
                      <a:gd name="T7" fmla="*/ 0 h 2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4" h="241">
                        <a:moveTo>
                          <a:pt x="64" y="0"/>
                        </a:moveTo>
                        <a:cubicBezTo>
                          <a:pt x="64" y="0"/>
                          <a:pt x="8" y="59"/>
                          <a:pt x="0" y="227"/>
                        </a:cubicBezTo>
                        <a:cubicBezTo>
                          <a:pt x="0" y="227"/>
                          <a:pt x="39" y="241"/>
                          <a:pt x="56" y="240"/>
                        </a:cubicBezTo>
                        <a:cubicBezTo>
                          <a:pt x="60" y="156"/>
                          <a:pt x="63" y="75"/>
                          <a:pt x="64" y="0"/>
                        </a:cubicBezTo>
                        <a:close/>
                      </a:path>
                    </a:pathLst>
                  </a:custGeom>
                  <a:solidFill>
                    <a:srgbClr val="3F3E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0" name="Freeform 154"/>
                  <p:cNvSpPr/>
                  <p:nvPr/>
                </p:nvSpPr>
                <p:spPr bwMode="auto">
                  <a:xfrm>
                    <a:off x="7309280" y="1291608"/>
                    <a:ext cx="92291" cy="267130"/>
                  </a:xfrm>
                  <a:custGeom>
                    <a:avLst/>
                    <a:gdLst>
                      <a:gd name="T0" fmla="*/ 0 w 65"/>
                      <a:gd name="T1" fmla="*/ 0 h 241"/>
                      <a:gd name="T2" fmla="*/ 94 w 65"/>
                      <a:gd name="T3" fmla="*/ 332 h 241"/>
                      <a:gd name="T4" fmla="*/ 12 w 65"/>
                      <a:gd name="T5" fmla="*/ 351 h 241"/>
                      <a:gd name="T6" fmla="*/ 0 w 65"/>
                      <a:gd name="T7" fmla="*/ 0 h 24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65" h="241">
                        <a:moveTo>
                          <a:pt x="0" y="0"/>
                        </a:moveTo>
                        <a:cubicBezTo>
                          <a:pt x="0" y="0"/>
                          <a:pt x="56" y="59"/>
                          <a:pt x="65" y="227"/>
                        </a:cubicBezTo>
                        <a:cubicBezTo>
                          <a:pt x="65" y="227"/>
                          <a:pt x="25" y="241"/>
                          <a:pt x="8" y="240"/>
                        </a:cubicBezTo>
                        <a:cubicBezTo>
                          <a:pt x="4" y="144"/>
                          <a:pt x="0" y="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3F3E3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1" name="Freeform 155"/>
                  <p:cNvSpPr/>
                  <p:nvPr/>
                </p:nvSpPr>
                <p:spPr bwMode="auto">
                  <a:xfrm>
                    <a:off x="7004917" y="1359150"/>
                    <a:ext cx="21600" cy="198071"/>
                  </a:xfrm>
                  <a:custGeom>
                    <a:avLst/>
                    <a:gdLst>
                      <a:gd name="T0" fmla="*/ 0 w 15"/>
                      <a:gd name="T1" fmla="*/ 260 h 179"/>
                      <a:gd name="T2" fmla="*/ 13 w 15"/>
                      <a:gd name="T3" fmla="*/ 261 h 179"/>
                      <a:gd name="T4" fmla="*/ 22 w 15"/>
                      <a:gd name="T5" fmla="*/ 0 h 179"/>
                      <a:gd name="T6" fmla="*/ 0 w 15"/>
                      <a:gd name="T7" fmla="*/ 260 h 1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5" h="179">
                        <a:moveTo>
                          <a:pt x="0" y="178"/>
                        </a:moveTo>
                        <a:cubicBezTo>
                          <a:pt x="3" y="179"/>
                          <a:pt x="6" y="179"/>
                          <a:pt x="9" y="179"/>
                        </a:cubicBezTo>
                        <a:cubicBezTo>
                          <a:pt x="15" y="0"/>
                          <a:pt x="15" y="0"/>
                          <a:pt x="15" y="0"/>
                        </a:cubicBezTo>
                        <a:lnTo>
                          <a:pt x="0" y="178"/>
                        </a:lnTo>
                        <a:close/>
                      </a:path>
                    </a:pathLst>
                  </a:custGeom>
                  <a:solidFill>
                    <a:srgbClr val="302F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2" name="Freeform 156"/>
                  <p:cNvSpPr/>
                  <p:nvPr/>
                </p:nvSpPr>
                <p:spPr bwMode="auto">
                  <a:xfrm>
                    <a:off x="7312225" y="1359150"/>
                    <a:ext cx="22582" cy="198071"/>
                  </a:xfrm>
                  <a:custGeom>
                    <a:avLst/>
                    <a:gdLst>
                      <a:gd name="T0" fmla="*/ 23 w 16"/>
                      <a:gd name="T1" fmla="*/ 260 h 179"/>
                      <a:gd name="T2" fmla="*/ 9 w 16"/>
                      <a:gd name="T3" fmla="*/ 261 h 179"/>
                      <a:gd name="T4" fmla="*/ 0 w 16"/>
                      <a:gd name="T5" fmla="*/ 0 h 179"/>
                      <a:gd name="T6" fmla="*/ 23 w 16"/>
                      <a:gd name="T7" fmla="*/ 260 h 179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16" h="179">
                        <a:moveTo>
                          <a:pt x="16" y="178"/>
                        </a:moveTo>
                        <a:cubicBezTo>
                          <a:pt x="12" y="179"/>
                          <a:pt x="9" y="179"/>
                          <a:pt x="6" y="179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16" y="178"/>
                        </a:lnTo>
                        <a:close/>
                      </a:path>
                    </a:pathLst>
                  </a:custGeom>
                  <a:solidFill>
                    <a:srgbClr val="302F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3" name="Freeform 157"/>
                  <p:cNvSpPr/>
                  <p:nvPr/>
                </p:nvSpPr>
                <p:spPr bwMode="auto">
                  <a:xfrm>
                    <a:off x="6854698" y="1043450"/>
                    <a:ext cx="119782" cy="162403"/>
                  </a:xfrm>
                  <a:custGeom>
                    <a:avLst/>
                    <a:gdLst>
                      <a:gd name="T0" fmla="*/ 103 w 84"/>
                      <a:gd name="T1" fmla="*/ 41 h 147"/>
                      <a:gd name="T2" fmla="*/ 41 w 84"/>
                      <a:gd name="T3" fmla="*/ 23 h 147"/>
                      <a:gd name="T4" fmla="*/ 122 w 84"/>
                      <a:gd name="T5" fmla="*/ 214 h 147"/>
                      <a:gd name="T6" fmla="*/ 103 w 84"/>
                      <a:gd name="T7" fmla="*/ 41 h 1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4" h="147">
                        <a:moveTo>
                          <a:pt x="71" y="28"/>
                        </a:moveTo>
                        <a:cubicBezTo>
                          <a:pt x="71" y="28"/>
                          <a:pt x="57" y="0"/>
                          <a:pt x="28" y="16"/>
                        </a:cubicBezTo>
                        <a:cubicBezTo>
                          <a:pt x="0" y="31"/>
                          <a:pt x="16" y="135"/>
                          <a:pt x="84" y="147"/>
                        </a:cubicBezTo>
                        <a:lnTo>
                          <a:pt x="71" y="28"/>
                        </a:lnTo>
                        <a:close/>
                      </a:path>
                    </a:pathLst>
                  </a:custGeom>
                  <a:solidFill>
                    <a:srgbClr val="F4D3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4" name="Freeform 158"/>
                  <p:cNvSpPr/>
                  <p:nvPr/>
                </p:nvSpPr>
                <p:spPr bwMode="auto">
                  <a:xfrm>
                    <a:off x="7364262" y="1043450"/>
                    <a:ext cx="119782" cy="162403"/>
                  </a:xfrm>
                  <a:custGeom>
                    <a:avLst/>
                    <a:gdLst>
                      <a:gd name="T0" fmla="*/ 19 w 84"/>
                      <a:gd name="T1" fmla="*/ 41 h 147"/>
                      <a:gd name="T2" fmla="*/ 80 w 84"/>
                      <a:gd name="T3" fmla="*/ 23 h 147"/>
                      <a:gd name="T4" fmla="*/ 0 w 84"/>
                      <a:gd name="T5" fmla="*/ 214 h 147"/>
                      <a:gd name="T6" fmla="*/ 19 w 84"/>
                      <a:gd name="T7" fmla="*/ 41 h 147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84" h="147">
                        <a:moveTo>
                          <a:pt x="13" y="28"/>
                        </a:moveTo>
                        <a:cubicBezTo>
                          <a:pt x="13" y="28"/>
                          <a:pt x="27" y="0"/>
                          <a:pt x="55" y="16"/>
                        </a:cubicBezTo>
                        <a:cubicBezTo>
                          <a:pt x="84" y="31"/>
                          <a:pt x="68" y="135"/>
                          <a:pt x="0" y="147"/>
                        </a:cubicBezTo>
                        <a:lnTo>
                          <a:pt x="13" y="28"/>
                        </a:lnTo>
                        <a:close/>
                      </a:path>
                    </a:pathLst>
                  </a:custGeom>
                  <a:solidFill>
                    <a:srgbClr val="F4D3B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5" name="Freeform 159"/>
                  <p:cNvSpPr/>
                  <p:nvPr/>
                </p:nvSpPr>
                <p:spPr bwMode="auto">
                  <a:xfrm>
                    <a:off x="6945025" y="990328"/>
                    <a:ext cx="447709" cy="295968"/>
                  </a:xfrm>
                  <a:custGeom>
                    <a:avLst/>
                    <a:gdLst>
                      <a:gd name="T0" fmla="*/ 0 w 314"/>
                      <a:gd name="T1" fmla="*/ 0 h 268"/>
                      <a:gd name="T2" fmla="*/ 0 w 314"/>
                      <a:gd name="T3" fmla="*/ 227 h 268"/>
                      <a:gd name="T4" fmla="*/ 228 w 314"/>
                      <a:gd name="T5" fmla="*/ 390 h 268"/>
                      <a:gd name="T6" fmla="*/ 456 w 314"/>
                      <a:gd name="T7" fmla="*/ 227 h 268"/>
                      <a:gd name="T8" fmla="*/ 456 w 314"/>
                      <a:gd name="T9" fmla="*/ 227 h 268"/>
                      <a:gd name="T10" fmla="*/ 456 w 314"/>
                      <a:gd name="T11" fmla="*/ 20 h 268"/>
                      <a:gd name="T12" fmla="*/ 0 w 314"/>
                      <a:gd name="T13" fmla="*/ 0 h 2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0" t="0" r="r" b="b"/>
                    <a:pathLst>
                      <a:path w="314" h="268">
                        <a:moveTo>
                          <a:pt x="0" y="0"/>
                        </a:moveTo>
                        <a:cubicBezTo>
                          <a:pt x="0" y="156"/>
                          <a:pt x="0" y="156"/>
                          <a:pt x="0" y="156"/>
                        </a:cubicBezTo>
                        <a:cubicBezTo>
                          <a:pt x="6" y="255"/>
                          <a:pt x="93" y="268"/>
                          <a:pt x="157" y="268"/>
                        </a:cubicBezTo>
                        <a:cubicBezTo>
                          <a:pt x="222" y="268"/>
                          <a:pt x="308" y="255"/>
                          <a:pt x="314" y="156"/>
                        </a:cubicBezTo>
                        <a:cubicBezTo>
                          <a:pt x="314" y="156"/>
                          <a:pt x="314" y="156"/>
                          <a:pt x="314" y="156"/>
                        </a:cubicBezTo>
                        <a:cubicBezTo>
                          <a:pt x="314" y="14"/>
                          <a:pt x="314" y="14"/>
                          <a:pt x="314" y="14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9DAB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6" name="Freeform 160"/>
                  <p:cNvSpPr/>
                  <p:nvPr/>
                </p:nvSpPr>
                <p:spPr bwMode="auto">
                  <a:xfrm>
                    <a:off x="6844880" y="796810"/>
                    <a:ext cx="648000" cy="310388"/>
                  </a:xfrm>
                  <a:custGeom>
                    <a:avLst/>
                    <a:gdLst>
                      <a:gd name="T0" fmla="*/ 51 w 454"/>
                      <a:gd name="T1" fmla="*/ 348 h 281"/>
                      <a:gd name="T2" fmla="*/ 330 w 454"/>
                      <a:gd name="T3" fmla="*/ 0 h 281"/>
                      <a:gd name="T4" fmla="*/ 609 w 454"/>
                      <a:gd name="T5" fmla="*/ 348 h 281"/>
                      <a:gd name="T6" fmla="*/ 563 w 454"/>
                      <a:gd name="T7" fmla="*/ 357 h 281"/>
                      <a:gd name="T8" fmla="*/ 563 w 454"/>
                      <a:gd name="T9" fmla="*/ 384 h 281"/>
                      <a:gd name="T10" fmla="*/ 170 w 454"/>
                      <a:gd name="T11" fmla="*/ 301 h 281"/>
                      <a:gd name="T12" fmla="*/ 113 w 454"/>
                      <a:gd name="T13" fmla="*/ 269 h 281"/>
                      <a:gd name="T14" fmla="*/ 108 w 454"/>
                      <a:gd name="T15" fmla="*/ 357 h 281"/>
                      <a:gd name="T16" fmla="*/ 51 w 454"/>
                      <a:gd name="T17" fmla="*/ 348 h 28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454" h="281">
                        <a:moveTo>
                          <a:pt x="35" y="239"/>
                        </a:moveTo>
                        <a:cubicBezTo>
                          <a:pt x="35" y="239"/>
                          <a:pt x="0" y="0"/>
                          <a:pt x="227" y="0"/>
                        </a:cubicBezTo>
                        <a:cubicBezTo>
                          <a:pt x="454" y="0"/>
                          <a:pt x="419" y="239"/>
                          <a:pt x="419" y="239"/>
                        </a:cubicBezTo>
                        <a:cubicBezTo>
                          <a:pt x="406" y="231"/>
                          <a:pt x="393" y="237"/>
                          <a:pt x="387" y="245"/>
                        </a:cubicBezTo>
                        <a:cubicBezTo>
                          <a:pt x="383" y="252"/>
                          <a:pt x="384" y="257"/>
                          <a:pt x="387" y="264"/>
                        </a:cubicBezTo>
                        <a:cubicBezTo>
                          <a:pt x="212" y="281"/>
                          <a:pt x="147" y="234"/>
                          <a:pt x="117" y="207"/>
                        </a:cubicBezTo>
                        <a:cubicBezTo>
                          <a:pt x="106" y="196"/>
                          <a:pt x="95" y="181"/>
                          <a:pt x="78" y="185"/>
                        </a:cubicBezTo>
                        <a:cubicBezTo>
                          <a:pt x="74" y="245"/>
                          <a:pt x="74" y="245"/>
                          <a:pt x="74" y="245"/>
                        </a:cubicBezTo>
                        <a:cubicBezTo>
                          <a:pt x="61" y="237"/>
                          <a:pt x="47" y="233"/>
                          <a:pt x="35" y="239"/>
                        </a:cubicBezTo>
                        <a:close/>
                      </a:path>
                    </a:pathLst>
                  </a:custGeom>
                  <a:solidFill>
                    <a:srgbClr val="7F57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7" name="Freeform 161"/>
                  <p:cNvSpPr/>
                  <p:nvPr/>
                </p:nvSpPr>
                <p:spPr bwMode="auto">
                  <a:xfrm>
                    <a:off x="7034371" y="1133759"/>
                    <a:ext cx="68727" cy="19731"/>
                  </a:xfrm>
                  <a:custGeom>
                    <a:avLst/>
                    <a:gdLst>
                      <a:gd name="T0" fmla="*/ 6 w 48"/>
                      <a:gd name="T1" fmla="*/ 26 h 18"/>
                      <a:gd name="T2" fmla="*/ 3 w 48"/>
                      <a:gd name="T3" fmla="*/ 26 h 18"/>
                      <a:gd name="T4" fmla="*/ 1 w 48"/>
                      <a:gd name="T5" fmla="*/ 19 h 18"/>
                      <a:gd name="T6" fmla="*/ 35 w 48"/>
                      <a:gd name="T7" fmla="*/ 1 h 18"/>
                      <a:gd name="T8" fmla="*/ 69 w 48"/>
                      <a:gd name="T9" fmla="*/ 19 h 18"/>
                      <a:gd name="T10" fmla="*/ 66 w 48"/>
                      <a:gd name="T11" fmla="*/ 26 h 18"/>
                      <a:gd name="T12" fmla="*/ 60 w 48"/>
                      <a:gd name="T13" fmla="*/ 23 h 18"/>
                      <a:gd name="T14" fmla="*/ 35 w 48"/>
                      <a:gd name="T15" fmla="*/ 12 h 18"/>
                      <a:gd name="T16" fmla="*/ 10 w 48"/>
                      <a:gd name="T17" fmla="*/ 23 h 18"/>
                      <a:gd name="T18" fmla="*/ 6 w 48"/>
                      <a:gd name="T19" fmla="*/ 26 h 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8" h="18">
                        <a:moveTo>
                          <a:pt x="4" y="18"/>
                        </a:moveTo>
                        <a:cubicBezTo>
                          <a:pt x="3" y="18"/>
                          <a:pt x="3" y="18"/>
                          <a:pt x="2" y="18"/>
                        </a:cubicBezTo>
                        <a:cubicBezTo>
                          <a:pt x="1" y="17"/>
                          <a:pt x="0" y="15"/>
                          <a:pt x="1" y="13"/>
                        </a:cubicBezTo>
                        <a:cubicBezTo>
                          <a:pt x="1" y="12"/>
                          <a:pt x="6" y="1"/>
                          <a:pt x="24" y="1"/>
                        </a:cubicBezTo>
                        <a:cubicBezTo>
                          <a:pt x="41" y="0"/>
                          <a:pt x="47" y="13"/>
                          <a:pt x="47" y="13"/>
                        </a:cubicBezTo>
                        <a:cubicBezTo>
                          <a:pt x="48" y="15"/>
                          <a:pt x="47" y="17"/>
                          <a:pt x="45" y="18"/>
                        </a:cubicBezTo>
                        <a:cubicBezTo>
                          <a:pt x="43" y="18"/>
                          <a:pt x="41" y="18"/>
                          <a:pt x="41" y="16"/>
                        </a:cubicBezTo>
                        <a:cubicBezTo>
                          <a:pt x="40" y="16"/>
                          <a:pt x="37" y="7"/>
                          <a:pt x="24" y="8"/>
                        </a:cubicBezTo>
                        <a:cubicBezTo>
                          <a:pt x="11" y="8"/>
                          <a:pt x="7" y="16"/>
                          <a:pt x="7" y="16"/>
                        </a:cubicBezTo>
                        <a:cubicBezTo>
                          <a:pt x="6" y="17"/>
                          <a:pt x="5" y="18"/>
                          <a:pt x="4" y="18"/>
                        </a:cubicBezTo>
                        <a:close/>
                      </a:path>
                    </a:pathLst>
                  </a:custGeom>
                  <a:solidFill>
                    <a:srgbClr val="3A33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8" name="Freeform 162"/>
                  <p:cNvSpPr/>
                  <p:nvPr/>
                </p:nvSpPr>
                <p:spPr bwMode="auto">
                  <a:xfrm>
                    <a:off x="7265098" y="1133759"/>
                    <a:ext cx="67746" cy="19731"/>
                  </a:xfrm>
                  <a:custGeom>
                    <a:avLst/>
                    <a:gdLst>
                      <a:gd name="T0" fmla="*/ 6 w 48"/>
                      <a:gd name="T1" fmla="*/ 26 h 18"/>
                      <a:gd name="T2" fmla="*/ 3 w 48"/>
                      <a:gd name="T3" fmla="*/ 26 h 18"/>
                      <a:gd name="T4" fmla="*/ 1 w 48"/>
                      <a:gd name="T5" fmla="*/ 19 h 18"/>
                      <a:gd name="T6" fmla="*/ 35 w 48"/>
                      <a:gd name="T7" fmla="*/ 1 h 18"/>
                      <a:gd name="T8" fmla="*/ 68 w 48"/>
                      <a:gd name="T9" fmla="*/ 19 h 18"/>
                      <a:gd name="T10" fmla="*/ 65 w 48"/>
                      <a:gd name="T11" fmla="*/ 26 h 18"/>
                      <a:gd name="T12" fmla="*/ 58 w 48"/>
                      <a:gd name="T13" fmla="*/ 23 h 18"/>
                      <a:gd name="T14" fmla="*/ 35 w 48"/>
                      <a:gd name="T15" fmla="*/ 12 h 18"/>
                      <a:gd name="T16" fmla="*/ 10 w 48"/>
                      <a:gd name="T17" fmla="*/ 23 h 18"/>
                      <a:gd name="T18" fmla="*/ 6 w 48"/>
                      <a:gd name="T19" fmla="*/ 26 h 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0" t="0" r="r" b="b"/>
                    <a:pathLst>
                      <a:path w="48" h="18">
                        <a:moveTo>
                          <a:pt x="4" y="18"/>
                        </a:moveTo>
                        <a:cubicBezTo>
                          <a:pt x="3" y="18"/>
                          <a:pt x="3" y="18"/>
                          <a:pt x="2" y="18"/>
                        </a:cubicBezTo>
                        <a:cubicBezTo>
                          <a:pt x="1" y="17"/>
                          <a:pt x="0" y="15"/>
                          <a:pt x="1" y="13"/>
                        </a:cubicBezTo>
                        <a:cubicBezTo>
                          <a:pt x="1" y="13"/>
                          <a:pt x="6" y="0"/>
                          <a:pt x="24" y="1"/>
                        </a:cubicBezTo>
                        <a:cubicBezTo>
                          <a:pt x="41" y="1"/>
                          <a:pt x="47" y="12"/>
                          <a:pt x="47" y="13"/>
                        </a:cubicBezTo>
                        <a:cubicBezTo>
                          <a:pt x="48" y="15"/>
                          <a:pt x="47" y="17"/>
                          <a:pt x="45" y="18"/>
                        </a:cubicBezTo>
                        <a:cubicBezTo>
                          <a:pt x="43" y="18"/>
                          <a:pt x="41" y="18"/>
                          <a:pt x="40" y="16"/>
                        </a:cubicBezTo>
                        <a:cubicBezTo>
                          <a:pt x="40" y="16"/>
                          <a:pt x="36" y="8"/>
                          <a:pt x="24" y="8"/>
                        </a:cubicBezTo>
                        <a:cubicBezTo>
                          <a:pt x="11" y="7"/>
                          <a:pt x="7" y="16"/>
                          <a:pt x="7" y="16"/>
                        </a:cubicBezTo>
                        <a:cubicBezTo>
                          <a:pt x="6" y="17"/>
                          <a:pt x="5" y="18"/>
                          <a:pt x="4" y="18"/>
                        </a:cubicBezTo>
                        <a:close/>
                      </a:path>
                    </a:pathLst>
                  </a:custGeom>
                  <a:solidFill>
                    <a:srgbClr val="3A332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99" name="Freeform 163"/>
                  <p:cNvSpPr/>
                  <p:nvPr/>
                </p:nvSpPr>
                <p:spPr bwMode="auto">
                  <a:xfrm>
                    <a:off x="7137462" y="1180051"/>
                    <a:ext cx="85418" cy="26562"/>
                  </a:xfrm>
                  <a:custGeom>
                    <a:avLst/>
                    <a:gdLst>
                      <a:gd name="T0" fmla="*/ 0 w 60"/>
                      <a:gd name="T1" fmla="*/ 0 h 24"/>
                      <a:gd name="T2" fmla="*/ 44 w 60"/>
                      <a:gd name="T3" fmla="*/ 34 h 24"/>
                      <a:gd name="T4" fmla="*/ 87 w 60"/>
                      <a:gd name="T5" fmla="*/ 0 h 24"/>
                      <a:gd name="T6" fmla="*/ 44 w 60"/>
                      <a:gd name="T7" fmla="*/ 22 h 24"/>
                      <a:gd name="T8" fmla="*/ 0 w 60"/>
                      <a:gd name="T9" fmla="*/ 0 h 2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60" h="24">
                        <a:moveTo>
                          <a:pt x="0" y="0"/>
                        </a:moveTo>
                        <a:cubicBezTo>
                          <a:pt x="0" y="0"/>
                          <a:pt x="5" y="24"/>
                          <a:pt x="30" y="23"/>
                        </a:cubicBezTo>
                        <a:cubicBezTo>
                          <a:pt x="55" y="23"/>
                          <a:pt x="60" y="0"/>
                          <a:pt x="60" y="0"/>
                        </a:cubicBezTo>
                        <a:cubicBezTo>
                          <a:pt x="60" y="0"/>
                          <a:pt x="45" y="15"/>
                          <a:pt x="30" y="15"/>
                        </a:cubicBezTo>
                        <a:cubicBezTo>
                          <a:pt x="15" y="15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EFC4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0" name="Freeform 164"/>
                  <p:cNvSpPr/>
                  <p:nvPr/>
                </p:nvSpPr>
                <p:spPr bwMode="auto">
                  <a:xfrm>
                    <a:off x="7071680" y="1225584"/>
                    <a:ext cx="224837" cy="36427"/>
                  </a:xfrm>
                  <a:custGeom>
                    <a:avLst/>
                    <a:gdLst>
                      <a:gd name="T0" fmla="*/ 118 w 157"/>
                      <a:gd name="T1" fmla="*/ 42 h 33"/>
                      <a:gd name="T2" fmla="*/ 111 w 157"/>
                      <a:gd name="T3" fmla="*/ 42 h 33"/>
                      <a:gd name="T4" fmla="*/ 3 w 157"/>
                      <a:gd name="T5" fmla="*/ 9 h 33"/>
                      <a:gd name="T6" fmla="*/ 1 w 157"/>
                      <a:gd name="T7" fmla="*/ 3 h 33"/>
                      <a:gd name="T8" fmla="*/ 9 w 157"/>
                      <a:gd name="T9" fmla="*/ 1 h 33"/>
                      <a:gd name="T10" fmla="*/ 222 w 157"/>
                      <a:gd name="T11" fmla="*/ 3 h 33"/>
                      <a:gd name="T12" fmla="*/ 228 w 157"/>
                      <a:gd name="T13" fmla="*/ 4 h 33"/>
                      <a:gd name="T14" fmla="*/ 226 w 157"/>
                      <a:gd name="T15" fmla="*/ 10 h 33"/>
                      <a:gd name="T16" fmla="*/ 118 w 157"/>
                      <a:gd name="T17" fmla="*/ 42 h 3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157" h="33">
                        <a:moveTo>
                          <a:pt x="81" y="29"/>
                        </a:moveTo>
                        <a:cubicBezTo>
                          <a:pt x="79" y="29"/>
                          <a:pt x="77" y="29"/>
                          <a:pt x="76" y="29"/>
                        </a:cubicBezTo>
                        <a:cubicBezTo>
                          <a:pt x="48" y="28"/>
                          <a:pt x="21" y="20"/>
                          <a:pt x="2" y="6"/>
                        </a:cubicBezTo>
                        <a:cubicBezTo>
                          <a:pt x="1" y="5"/>
                          <a:pt x="0" y="3"/>
                          <a:pt x="1" y="2"/>
                        </a:cubicBezTo>
                        <a:cubicBezTo>
                          <a:pt x="2" y="0"/>
                          <a:pt x="4" y="0"/>
                          <a:pt x="6" y="1"/>
                        </a:cubicBezTo>
                        <a:cubicBezTo>
                          <a:pt x="40" y="26"/>
                          <a:pt x="106" y="33"/>
                          <a:pt x="152" y="2"/>
                        </a:cubicBezTo>
                        <a:cubicBezTo>
                          <a:pt x="153" y="1"/>
                          <a:pt x="155" y="2"/>
                          <a:pt x="156" y="3"/>
                        </a:cubicBezTo>
                        <a:cubicBezTo>
                          <a:pt x="157" y="4"/>
                          <a:pt x="157" y="6"/>
                          <a:pt x="155" y="7"/>
                        </a:cubicBezTo>
                        <a:cubicBezTo>
                          <a:pt x="135" y="21"/>
                          <a:pt x="108" y="29"/>
                          <a:pt x="81" y="29"/>
                        </a:cubicBezTo>
                        <a:close/>
                      </a:path>
                    </a:pathLst>
                  </a:custGeom>
                  <a:solidFill>
                    <a:srgbClr val="EFC4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1" name="Freeform 165"/>
                  <p:cNvSpPr/>
                  <p:nvPr/>
                </p:nvSpPr>
                <p:spPr bwMode="auto">
                  <a:xfrm>
                    <a:off x="7011789" y="1092778"/>
                    <a:ext cx="91309" cy="22008"/>
                  </a:xfrm>
                  <a:custGeom>
                    <a:avLst/>
                    <a:gdLst>
                      <a:gd name="T0" fmla="*/ 13 w 64"/>
                      <a:gd name="T1" fmla="*/ 29 h 20"/>
                      <a:gd name="T2" fmla="*/ 13 w 64"/>
                      <a:gd name="T3" fmla="*/ 29 h 20"/>
                      <a:gd name="T4" fmla="*/ 0 w 64"/>
                      <a:gd name="T5" fmla="*/ 13 h 20"/>
                      <a:gd name="T6" fmla="*/ 47 w 64"/>
                      <a:gd name="T7" fmla="*/ 0 h 20"/>
                      <a:gd name="T8" fmla="*/ 93 w 64"/>
                      <a:gd name="T9" fmla="*/ 15 h 20"/>
                      <a:gd name="T10" fmla="*/ 80 w 64"/>
                      <a:gd name="T11" fmla="*/ 29 h 20"/>
                      <a:gd name="T12" fmla="*/ 80 w 64"/>
                      <a:gd name="T13" fmla="*/ 29 h 20"/>
                      <a:gd name="T14" fmla="*/ 47 w 64"/>
                      <a:gd name="T15" fmla="*/ 20 h 20"/>
                      <a:gd name="T16" fmla="*/ 13 w 64"/>
                      <a:gd name="T17" fmla="*/ 29 h 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4" h="20">
                        <a:moveTo>
                          <a:pt x="9" y="20"/>
                        </a:move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1" y="9"/>
                          <a:pt x="11" y="0"/>
                          <a:pt x="32" y="0"/>
                        </a:cubicBezTo>
                        <a:cubicBezTo>
                          <a:pt x="53" y="0"/>
                          <a:pt x="63" y="9"/>
                          <a:pt x="64" y="10"/>
                        </a:cubicBezTo>
                        <a:cubicBezTo>
                          <a:pt x="55" y="20"/>
                          <a:pt x="55" y="20"/>
                          <a:pt x="55" y="20"/>
                        </a:cubicBezTo>
                        <a:cubicBezTo>
                          <a:pt x="55" y="20"/>
                          <a:pt x="55" y="20"/>
                          <a:pt x="55" y="20"/>
                        </a:cubicBezTo>
                        <a:cubicBezTo>
                          <a:pt x="55" y="20"/>
                          <a:pt x="48" y="14"/>
                          <a:pt x="32" y="14"/>
                        </a:cubicBezTo>
                        <a:cubicBezTo>
                          <a:pt x="16" y="14"/>
                          <a:pt x="9" y="20"/>
                          <a:pt x="9" y="20"/>
                        </a:cubicBezTo>
                        <a:close/>
                      </a:path>
                    </a:pathLst>
                  </a:custGeom>
                  <a:solidFill>
                    <a:srgbClr val="7F57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  <p:sp>
                <p:nvSpPr>
                  <p:cNvPr id="102" name="Freeform 166"/>
                  <p:cNvSpPr/>
                  <p:nvPr/>
                </p:nvSpPr>
                <p:spPr bwMode="auto">
                  <a:xfrm>
                    <a:off x="7265098" y="1092778"/>
                    <a:ext cx="92291" cy="22008"/>
                  </a:xfrm>
                  <a:custGeom>
                    <a:avLst/>
                    <a:gdLst>
                      <a:gd name="T0" fmla="*/ 80 w 65"/>
                      <a:gd name="T1" fmla="*/ 29 h 20"/>
                      <a:gd name="T2" fmla="*/ 46 w 65"/>
                      <a:gd name="T3" fmla="*/ 20 h 20"/>
                      <a:gd name="T4" fmla="*/ 13 w 65"/>
                      <a:gd name="T5" fmla="*/ 29 h 20"/>
                      <a:gd name="T6" fmla="*/ 13 w 65"/>
                      <a:gd name="T7" fmla="*/ 29 h 20"/>
                      <a:gd name="T8" fmla="*/ 0 w 65"/>
                      <a:gd name="T9" fmla="*/ 15 h 20"/>
                      <a:gd name="T10" fmla="*/ 46 w 65"/>
                      <a:gd name="T11" fmla="*/ 0 h 20"/>
                      <a:gd name="T12" fmla="*/ 46 w 65"/>
                      <a:gd name="T13" fmla="*/ 0 h 20"/>
                      <a:gd name="T14" fmla="*/ 94 w 65"/>
                      <a:gd name="T15" fmla="*/ 13 h 20"/>
                      <a:gd name="T16" fmla="*/ 80 w 65"/>
                      <a:gd name="T17" fmla="*/ 29 h 2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0" t="0" r="r" b="b"/>
                    <a:pathLst>
                      <a:path w="65" h="20">
                        <a:moveTo>
                          <a:pt x="55" y="20"/>
                        </a:moveTo>
                        <a:cubicBezTo>
                          <a:pt x="55" y="20"/>
                          <a:pt x="48" y="14"/>
                          <a:pt x="32" y="14"/>
                        </a:cubicBezTo>
                        <a:cubicBezTo>
                          <a:pt x="17" y="14"/>
                          <a:pt x="10" y="20"/>
                          <a:pt x="9" y="20"/>
                        </a:cubicBezTo>
                        <a:cubicBezTo>
                          <a:pt x="9" y="20"/>
                          <a:pt x="9" y="20"/>
                          <a:pt x="9" y="20"/>
                        </a:cubicBezTo>
                        <a:cubicBezTo>
                          <a:pt x="0" y="10"/>
                          <a:pt x="0" y="10"/>
                          <a:pt x="0" y="10"/>
                        </a:cubicBezTo>
                        <a:cubicBezTo>
                          <a:pt x="1" y="9"/>
                          <a:pt x="11" y="0"/>
                          <a:pt x="32" y="0"/>
                        </a:cubicBezTo>
                        <a:cubicBezTo>
                          <a:pt x="32" y="0"/>
                          <a:pt x="32" y="0"/>
                          <a:pt x="32" y="0"/>
                        </a:cubicBezTo>
                        <a:cubicBezTo>
                          <a:pt x="53" y="0"/>
                          <a:pt x="63" y="9"/>
                          <a:pt x="65" y="9"/>
                        </a:cubicBezTo>
                        <a:cubicBezTo>
                          <a:pt x="55" y="20"/>
                          <a:pt x="55" y="20"/>
                          <a:pt x="55" y="20"/>
                        </a:cubicBezTo>
                        <a:close/>
                      </a:path>
                    </a:pathLst>
                  </a:custGeom>
                  <a:solidFill>
                    <a:srgbClr val="7F573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/>
                  <a:lstStyle>
                    <a:defPPr>
                      <a:defRPr lang="zh-CN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5pPr>
                    <a:lvl6pPr marL="22860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6pPr>
                    <a:lvl7pPr marL="27432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7pPr>
                    <a:lvl8pPr marL="32004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8pPr>
                    <a:lvl9pPr marL="3657600" algn="l" defTabSz="914400" rtl="0" eaLnBrk="1" latinLnBrk="0" hangingPunct="1">
                      <a:defRPr kern="1200">
                        <a:solidFill>
                          <a:schemeClr val="tx1"/>
                        </a:solidFill>
                        <a:latin typeface="Calibri" panose="020F0502020204030204"/>
                        <a:ea typeface="宋体" panose="02010600030101010101" pitchFamily="2" charset="-122"/>
                        <a:cs typeface="+mn-cs"/>
                      </a:defRPr>
                    </a:lvl9pPr>
                  </a:lstStyle>
                  <a:p>
                    <a:endParaRPr lang="zh-CN" altLang="en-US"/>
                  </a:p>
                </p:txBody>
              </p:sp>
            </p:grpSp>
            <p:sp>
              <p:nvSpPr>
                <p:cNvPr id="70" name="矩形 69"/>
                <p:cNvSpPr/>
                <p:nvPr/>
              </p:nvSpPr>
              <p:spPr>
                <a:xfrm>
                  <a:off x="7404808" y="1650821"/>
                  <a:ext cx="4467247" cy="1107996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150000"/>
                    </a:lnSpc>
                    <a:defRPr b="1">
                      <a:solidFill>
                        <a:srgbClr val="242424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  <a:r>
                    <a:rPr lang="zh-CN" altLang="en-US" sz="1600" dirty="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学校领导</a:t>
                  </a:r>
                  <a:endParaRPr lang="zh-CN" altLang="en-US" sz="16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>
                    <a:lnSpc>
                      <a:spcPct val="150000"/>
                    </a:lnSpc>
                    <a:defRPr>
                      <a:solidFill>
                        <a:srgbClr val="242424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  <a:r>
                    <a:rPr lang="zh-CN" altLang="en-US" sz="1400" dirty="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监管学校体育教学质量，增强学生体质，</a:t>
                  </a:r>
                  <a:endParaRPr lang="en-US" altLang="zh-CN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>
                    <a:lnSpc>
                      <a:spcPct val="150000"/>
                    </a:lnSpc>
                    <a:defRPr>
                      <a:solidFill>
                        <a:srgbClr val="242424"/>
                      </a:solidFill>
                      <a:latin typeface="微软雅黑" panose="020B0503020204020204" charset="-122"/>
                      <a:ea typeface="微软雅黑" panose="020B0503020204020204" charset="-122"/>
                      <a:cs typeface="微软雅黑" panose="020B0503020204020204" charset="-122"/>
                      <a:sym typeface="微软雅黑" panose="020B0503020204020204" charset="-122"/>
                    </a:defRPr>
                  </a:pPr>
                  <a:r>
                    <a:rPr lang="zh-CN" altLang="en-US" sz="1400" dirty="0">
                      <a:solidFill>
                        <a:schemeClr val="tx1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提升学校信息化水平，打造现代化教育；</a:t>
                  </a:r>
                  <a:endParaRPr lang="zh-CN" altLang="en-US" sz="14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</p:spTree>
    <p:custDataLst>
      <p:tags r:id="rId5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9" name="KSO_Shape"/>
          <p:cNvSpPr/>
          <p:nvPr/>
        </p:nvSpPr>
        <p:spPr bwMode="auto">
          <a:xfrm flipH="1">
            <a:off x="8701063" y="1558701"/>
            <a:ext cx="360000" cy="720000"/>
          </a:xfrm>
          <a:custGeom>
            <a:avLst/>
            <a:gdLst/>
            <a:ahLst/>
            <a:cxnLst/>
            <a:rect l="0" t="0" r="r" b="b"/>
            <a:pathLst>
              <a:path w="1397000" h="3173413">
                <a:moveTo>
                  <a:pt x="389979" y="723900"/>
                </a:moveTo>
                <a:lnTo>
                  <a:pt x="405857" y="724218"/>
                </a:lnTo>
                <a:lnTo>
                  <a:pt x="419513" y="724852"/>
                </a:lnTo>
                <a:lnTo>
                  <a:pt x="423959" y="724535"/>
                </a:lnTo>
                <a:lnTo>
                  <a:pt x="428405" y="724535"/>
                </a:lnTo>
                <a:lnTo>
                  <a:pt x="969230" y="724535"/>
                </a:lnTo>
                <a:lnTo>
                  <a:pt x="973677" y="724535"/>
                </a:lnTo>
                <a:lnTo>
                  <a:pt x="978123" y="724852"/>
                </a:lnTo>
                <a:lnTo>
                  <a:pt x="991461" y="724218"/>
                </a:lnTo>
                <a:lnTo>
                  <a:pt x="1007339" y="723900"/>
                </a:lnTo>
                <a:lnTo>
                  <a:pt x="1023853" y="724218"/>
                </a:lnTo>
                <a:lnTo>
                  <a:pt x="1041637" y="725170"/>
                </a:lnTo>
                <a:lnTo>
                  <a:pt x="1051164" y="725805"/>
                </a:lnTo>
                <a:lnTo>
                  <a:pt x="1061009" y="727074"/>
                </a:lnTo>
                <a:lnTo>
                  <a:pt x="1071171" y="728344"/>
                </a:lnTo>
                <a:lnTo>
                  <a:pt x="1082286" y="729931"/>
                </a:lnTo>
                <a:lnTo>
                  <a:pt x="1093084" y="731835"/>
                </a:lnTo>
                <a:lnTo>
                  <a:pt x="1104199" y="734057"/>
                </a:lnTo>
                <a:lnTo>
                  <a:pt x="1115631" y="736914"/>
                </a:lnTo>
                <a:lnTo>
                  <a:pt x="1127064" y="739771"/>
                </a:lnTo>
                <a:lnTo>
                  <a:pt x="1139132" y="743263"/>
                </a:lnTo>
                <a:lnTo>
                  <a:pt x="1151199" y="747389"/>
                </a:lnTo>
                <a:lnTo>
                  <a:pt x="1163585" y="751833"/>
                </a:lnTo>
                <a:lnTo>
                  <a:pt x="1175652" y="756912"/>
                </a:lnTo>
                <a:lnTo>
                  <a:pt x="1188355" y="762308"/>
                </a:lnTo>
                <a:lnTo>
                  <a:pt x="1201058" y="768656"/>
                </a:lnTo>
                <a:lnTo>
                  <a:pt x="1213443" y="775639"/>
                </a:lnTo>
                <a:lnTo>
                  <a:pt x="1225829" y="782940"/>
                </a:lnTo>
                <a:lnTo>
                  <a:pt x="1238214" y="791193"/>
                </a:lnTo>
                <a:lnTo>
                  <a:pt x="1250917" y="800080"/>
                </a:lnTo>
                <a:lnTo>
                  <a:pt x="1262985" y="809920"/>
                </a:lnTo>
                <a:lnTo>
                  <a:pt x="1274735" y="820713"/>
                </a:lnTo>
                <a:lnTo>
                  <a:pt x="1286167" y="831822"/>
                </a:lnTo>
                <a:lnTo>
                  <a:pt x="1291884" y="837536"/>
                </a:lnTo>
                <a:lnTo>
                  <a:pt x="1297600" y="843567"/>
                </a:lnTo>
                <a:lnTo>
                  <a:pt x="1303316" y="849598"/>
                </a:lnTo>
                <a:lnTo>
                  <a:pt x="1308715" y="855946"/>
                </a:lnTo>
                <a:lnTo>
                  <a:pt x="1313796" y="862612"/>
                </a:lnTo>
                <a:lnTo>
                  <a:pt x="1318877" y="869277"/>
                </a:lnTo>
                <a:lnTo>
                  <a:pt x="1323959" y="876578"/>
                </a:lnTo>
                <a:lnTo>
                  <a:pt x="1328722" y="883879"/>
                </a:lnTo>
                <a:lnTo>
                  <a:pt x="1333486" y="891179"/>
                </a:lnTo>
                <a:lnTo>
                  <a:pt x="1337932" y="898480"/>
                </a:lnTo>
                <a:lnTo>
                  <a:pt x="1342378" y="906098"/>
                </a:lnTo>
                <a:lnTo>
                  <a:pt x="1346824" y="914033"/>
                </a:lnTo>
                <a:lnTo>
                  <a:pt x="1350952" y="922286"/>
                </a:lnTo>
                <a:lnTo>
                  <a:pt x="1355081" y="930539"/>
                </a:lnTo>
                <a:lnTo>
                  <a:pt x="1360162" y="941966"/>
                </a:lnTo>
                <a:lnTo>
                  <a:pt x="1364925" y="953393"/>
                </a:lnTo>
                <a:lnTo>
                  <a:pt x="1369054" y="965138"/>
                </a:lnTo>
                <a:lnTo>
                  <a:pt x="1373182" y="977199"/>
                </a:lnTo>
                <a:lnTo>
                  <a:pt x="1376993" y="989579"/>
                </a:lnTo>
                <a:lnTo>
                  <a:pt x="1380486" y="1002275"/>
                </a:lnTo>
                <a:lnTo>
                  <a:pt x="1383662" y="1014972"/>
                </a:lnTo>
                <a:lnTo>
                  <a:pt x="1386520" y="1028304"/>
                </a:lnTo>
                <a:lnTo>
                  <a:pt x="1389061" y="1041953"/>
                </a:lnTo>
                <a:lnTo>
                  <a:pt x="1390966" y="1055284"/>
                </a:lnTo>
                <a:lnTo>
                  <a:pt x="1392872" y="1069251"/>
                </a:lnTo>
                <a:lnTo>
                  <a:pt x="1394460" y="1083534"/>
                </a:lnTo>
                <a:lnTo>
                  <a:pt x="1395730" y="1098136"/>
                </a:lnTo>
                <a:lnTo>
                  <a:pt x="1396365" y="1113054"/>
                </a:lnTo>
                <a:lnTo>
                  <a:pt x="1397000" y="1127973"/>
                </a:lnTo>
                <a:lnTo>
                  <a:pt x="1397000" y="1143209"/>
                </a:lnTo>
                <a:lnTo>
                  <a:pt x="1397000" y="1159397"/>
                </a:lnTo>
                <a:lnTo>
                  <a:pt x="1396365" y="1175903"/>
                </a:lnTo>
                <a:lnTo>
                  <a:pt x="1395412" y="1192726"/>
                </a:lnTo>
                <a:lnTo>
                  <a:pt x="1394142" y="1210184"/>
                </a:lnTo>
                <a:lnTo>
                  <a:pt x="1392554" y="1227642"/>
                </a:lnTo>
                <a:lnTo>
                  <a:pt x="1390331" y="1245417"/>
                </a:lnTo>
                <a:lnTo>
                  <a:pt x="1388108" y="1263828"/>
                </a:lnTo>
                <a:lnTo>
                  <a:pt x="1385250" y="1282238"/>
                </a:lnTo>
                <a:lnTo>
                  <a:pt x="1382074" y="1301283"/>
                </a:lnTo>
                <a:lnTo>
                  <a:pt x="1378263" y="1320646"/>
                </a:lnTo>
                <a:lnTo>
                  <a:pt x="1374453" y="1340325"/>
                </a:lnTo>
                <a:lnTo>
                  <a:pt x="1370007" y="1360323"/>
                </a:lnTo>
                <a:lnTo>
                  <a:pt x="1365243" y="1380955"/>
                </a:lnTo>
                <a:lnTo>
                  <a:pt x="1359844" y="1401904"/>
                </a:lnTo>
                <a:lnTo>
                  <a:pt x="1354446" y="1423171"/>
                </a:lnTo>
                <a:lnTo>
                  <a:pt x="1347777" y="1445073"/>
                </a:lnTo>
                <a:lnTo>
                  <a:pt x="1341425" y="1466975"/>
                </a:lnTo>
                <a:lnTo>
                  <a:pt x="1334438" y="1489829"/>
                </a:lnTo>
                <a:lnTo>
                  <a:pt x="1326817" y="1512683"/>
                </a:lnTo>
                <a:lnTo>
                  <a:pt x="1319195" y="1536172"/>
                </a:lnTo>
                <a:lnTo>
                  <a:pt x="1310621" y="1560296"/>
                </a:lnTo>
                <a:lnTo>
                  <a:pt x="1302046" y="1584737"/>
                </a:lnTo>
                <a:lnTo>
                  <a:pt x="1292201" y="1609813"/>
                </a:lnTo>
                <a:lnTo>
                  <a:pt x="1282357" y="1634889"/>
                </a:lnTo>
                <a:lnTo>
                  <a:pt x="1272194" y="1660917"/>
                </a:lnTo>
                <a:lnTo>
                  <a:pt x="1261397" y="1687263"/>
                </a:lnTo>
                <a:lnTo>
                  <a:pt x="1250282" y="1714244"/>
                </a:lnTo>
                <a:lnTo>
                  <a:pt x="1237897" y="1741541"/>
                </a:lnTo>
                <a:lnTo>
                  <a:pt x="1225829" y="1769474"/>
                </a:lnTo>
                <a:lnTo>
                  <a:pt x="1212808" y="1797724"/>
                </a:lnTo>
                <a:lnTo>
                  <a:pt x="1199470" y="1826927"/>
                </a:lnTo>
                <a:lnTo>
                  <a:pt x="1185180" y="1856447"/>
                </a:lnTo>
                <a:lnTo>
                  <a:pt x="1182957" y="1861208"/>
                </a:lnTo>
                <a:lnTo>
                  <a:pt x="1180416" y="1865652"/>
                </a:lnTo>
                <a:lnTo>
                  <a:pt x="1177558" y="1870096"/>
                </a:lnTo>
                <a:lnTo>
                  <a:pt x="1174382" y="1874540"/>
                </a:lnTo>
                <a:lnTo>
                  <a:pt x="1171206" y="1878666"/>
                </a:lnTo>
                <a:lnTo>
                  <a:pt x="1168031" y="1882792"/>
                </a:lnTo>
                <a:lnTo>
                  <a:pt x="1164537" y="1886284"/>
                </a:lnTo>
                <a:lnTo>
                  <a:pt x="1160726" y="1889776"/>
                </a:lnTo>
                <a:lnTo>
                  <a:pt x="1156916" y="1893267"/>
                </a:lnTo>
                <a:lnTo>
                  <a:pt x="1153105" y="1896441"/>
                </a:lnTo>
                <a:lnTo>
                  <a:pt x="1148976" y="1899298"/>
                </a:lnTo>
                <a:lnTo>
                  <a:pt x="1144848" y="1902155"/>
                </a:lnTo>
                <a:lnTo>
                  <a:pt x="1140719" y="1904694"/>
                </a:lnTo>
                <a:lnTo>
                  <a:pt x="1136273" y="1907234"/>
                </a:lnTo>
                <a:lnTo>
                  <a:pt x="1131510" y="1909456"/>
                </a:lnTo>
                <a:lnTo>
                  <a:pt x="1126746" y="1911360"/>
                </a:lnTo>
                <a:lnTo>
                  <a:pt x="1105151" y="1731702"/>
                </a:lnTo>
                <a:lnTo>
                  <a:pt x="1105151" y="1469197"/>
                </a:lnTo>
                <a:lnTo>
                  <a:pt x="1114043" y="1442851"/>
                </a:lnTo>
                <a:lnTo>
                  <a:pt x="1122300" y="1416823"/>
                </a:lnTo>
                <a:lnTo>
                  <a:pt x="1129922" y="1391747"/>
                </a:lnTo>
                <a:lnTo>
                  <a:pt x="1137226" y="1367623"/>
                </a:lnTo>
                <a:lnTo>
                  <a:pt x="1143260" y="1344452"/>
                </a:lnTo>
                <a:lnTo>
                  <a:pt x="1148976" y="1322233"/>
                </a:lnTo>
                <a:lnTo>
                  <a:pt x="1153740" y="1300331"/>
                </a:lnTo>
                <a:lnTo>
                  <a:pt x="1158186" y="1280016"/>
                </a:lnTo>
                <a:lnTo>
                  <a:pt x="1161997" y="1259701"/>
                </a:lnTo>
                <a:lnTo>
                  <a:pt x="1165172" y="1240656"/>
                </a:lnTo>
                <a:lnTo>
                  <a:pt x="1167713" y="1222563"/>
                </a:lnTo>
                <a:lnTo>
                  <a:pt x="1169936" y="1205105"/>
                </a:lnTo>
                <a:lnTo>
                  <a:pt x="1171524" y="1188282"/>
                </a:lnTo>
                <a:lnTo>
                  <a:pt x="1172477" y="1172729"/>
                </a:lnTo>
                <a:lnTo>
                  <a:pt x="1173112" y="1157493"/>
                </a:lnTo>
                <a:lnTo>
                  <a:pt x="1173112" y="1143209"/>
                </a:lnTo>
                <a:lnTo>
                  <a:pt x="1173112" y="1132734"/>
                </a:lnTo>
                <a:lnTo>
                  <a:pt x="1172794" y="1122894"/>
                </a:lnTo>
                <a:lnTo>
                  <a:pt x="1172159" y="1113372"/>
                </a:lnTo>
                <a:lnTo>
                  <a:pt x="1171524" y="1104484"/>
                </a:lnTo>
                <a:lnTo>
                  <a:pt x="1170571" y="1095596"/>
                </a:lnTo>
                <a:lnTo>
                  <a:pt x="1169619" y="1087343"/>
                </a:lnTo>
                <a:lnTo>
                  <a:pt x="1168348" y="1079726"/>
                </a:lnTo>
                <a:lnTo>
                  <a:pt x="1166760" y="1072107"/>
                </a:lnTo>
                <a:lnTo>
                  <a:pt x="1165490" y="1065124"/>
                </a:lnTo>
                <a:lnTo>
                  <a:pt x="1163902" y="1058459"/>
                </a:lnTo>
                <a:lnTo>
                  <a:pt x="1161997" y="1052110"/>
                </a:lnTo>
                <a:lnTo>
                  <a:pt x="1160091" y="1046079"/>
                </a:lnTo>
                <a:lnTo>
                  <a:pt x="1156280" y="1034970"/>
                </a:lnTo>
                <a:lnTo>
                  <a:pt x="1152152" y="1025130"/>
                </a:lnTo>
                <a:lnTo>
                  <a:pt x="1147706" y="1016559"/>
                </a:lnTo>
                <a:lnTo>
                  <a:pt x="1143260" y="1008941"/>
                </a:lnTo>
                <a:lnTo>
                  <a:pt x="1138496" y="1001958"/>
                </a:lnTo>
                <a:lnTo>
                  <a:pt x="1133733" y="995927"/>
                </a:lnTo>
                <a:lnTo>
                  <a:pt x="1128334" y="990531"/>
                </a:lnTo>
                <a:lnTo>
                  <a:pt x="1123253" y="985135"/>
                </a:lnTo>
                <a:lnTo>
                  <a:pt x="1117854" y="980374"/>
                </a:lnTo>
                <a:lnTo>
                  <a:pt x="1112456" y="976247"/>
                </a:lnTo>
                <a:lnTo>
                  <a:pt x="1108645" y="973390"/>
                </a:lnTo>
                <a:lnTo>
                  <a:pt x="1104516" y="970851"/>
                </a:lnTo>
                <a:lnTo>
                  <a:pt x="1100388" y="968629"/>
                </a:lnTo>
                <a:lnTo>
                  <a:pt x="1095942" y="966407"/>
                </a:lnTo>
                <a:lnTo>
                  <a:pt x="1086732" y="962281"/>
                </a:lnTo>
                <a:lnTo>
                  <a:pt x="1076887" y="958789"/>
                </a:lnTo>
                <a:lnTo>
                  <a:pt x="1076887" y="1218437"/>
                </a:lnTo>
                <a:lnTo>
                  <a:pt x="1076887" y="1545377"/>
                </a:lnTo>
                <a:lnTo>
                  <a:pt x="1076887" y="1733289"/>
                </a:lnTo>
                <a:lnTo>
                  <a:pt x="1099753" y="1918661"/>
                </a:lnTo>
                <a:lnTo>
                  <a:pt x="1228052" y="2979788"/>
                </a:lnTo>
                <a:lnTo>
                  <a:pt x="1228687" y="2988676"/>
                </a:lnTo>
                <a:lnTo>
                  <a:pt x="1229005" y="2997564"/>
                </a:lnTo>
                <a:lnTo>
                  <a:pt x="1229005" y="3006134"/>
                </a:lnTo>
                <a:lnTo>
                  <a:pt x="1228687" y="3014704"/>
                </a:lnTo>
                <a:lnTo>
                  <a:pt x="1227734" y="3023275"/>
                </a:lnTo>
                <a:lnTo>
                  <a:pt x="1226464" y="3031527"/>
                </a:lnTo>
                <a:lnTo>
                  <a:pt x="1224558" y="3040098"/>
                </a:lnTo>
                <a:lnTo>
                  <a:pt x="1222653" y="3048351"/>
                </a:lnTo>
                <a:lnTo>
                  <a:pt x="1220112" y="3056286"/>
                </a:lnTo>
                <a:lnTo>
                  <a:pt x="1217254" y="3063904"/>
                </a:lnTo>
                <a:lnTo>
                  <a:pt x="1213761" y="3071522"/>
                </a:lnTo>
                <a:lnTo>
                  <a:pt x="1210268" y="3079140"/>
                </a:lnTo>
                <a:lnTo>
                  <a:pt x="1206457" y="3086441"/>
                </a:lnTo>
                <a:lnTo>
                  <a:pt x="1202011" y="3093741"/>
                </a:lnTo>
                <a:lnTo>
                  <a:pt x="1197565" y="3100724"/>
                </a:lnTo>
                <a:lnTo>
                  <a:pt x="1192484" y="3107073"/>
                </a:lnTo>
                <a:lnTo>
                  <a:pt x="1187085" y="3113739"/>
                </a:lnTo>
                <a:lnTo>
                  <a:pt x="1181369" y="3119770"/>
                </a:lnTo>
                <a:lnTo>
                  <a:pt x="1175652" y="3125483"/>
                </a:lnTo>
                <a:lnTo>
                  <a:pt x="1169301" y="3131197"/>
                </a:lnTo>
                <a:lnTo>
                  <a:pt x="1162949" y="3136275"/>
                </a:lnTo>
                <a:lnTo>
                  <a:pt x="1156280" y="3141354"/>
                </a:lnTo>
                <a:lnTo>
                  <a:pt x="1149611" y="3146433"/>
                </a:lnTo>
                <a:lnTo>
                  <a:pt x="1142307" y="3150559"/>
                </a:lnTo>
                <a:lnTo>
                  <a:pt x="1135003" y="3154685"/>
                </a:lnTo>
                <a:lnTo>
                  <a:pt x="1127064" y="3158177"/>
                </a:lnTo>
                <a:lnTo>
                  <a:pt x="1119125" y="3161669"/>
                </a:lnTo>
                <a:lnTo>
                  <a:pt x="1111185" y="3164525"/>
                </a:lnTo>
                <a:lnTo>
                  <a:pt x="1102928" y="3167065"/>
                </a:lnTo>
                <a:lnTo>
                  <a:pt x="1094671" y="3169287"/>
                </a:lnTo>
                <a:lnTo>
                  <a:pt x="1085779" y="3170874"/>
                </a:lnTo>
                <a:lnTo>
                  <a:pt x="1076887" y="3172143"/>
                </a:lnTo>
                <a:lnTo>
                  <a:pt x="1067995" y="3173096"/>
                </a:lnTo>
                <a:lnTo>
                  <a:pt x="1059421" y="3173413"/>
                </a:lnTo>
                <a:lnTo>
                  <a:pt x="1050529" y="3173413"/>
                </a:lnTo>
                <a:lnTo>
                  <a:pt x="1041955" y="3172778"/>
                </a:lnTo>
                <a:lnTo>
                  <a:pt x="1033380" y="3171826"/>
                </a:lnTo>
                <a:lnTo>
                  <a:pt x="1025123" y="3170556"/>
                </a:lnTo>
                <a:lnTo>
                  <a:pt x="1016549" y="3168969"/>
                </a:lnTo>
                <a:lnTo>
                  <a:pt x="1008292" y="3166747"/>
                </a:lnTo>
                <a:lnTo>
                  <a:pt x="1000353" y="3164208"/>
                </a:lnTo>
                <a:lnTo>
                  <a:pt x="992731" y="3161351"/>
                </a:lnTo>
                <a:lnTo>
                  <a:pt x="985109" y="3158177"/>
                </a:lnTo>
                <a:lnTo>
                  <a:pt x="977487" y="3154368"/>
                </a:lnTo>
                <a:lnTo>
                  <a:pt x="970183" y="3150559"/>
                </a:lnTo>
                <a:lnTo>
                  <a:pt x="962879" y="3146433"/>
                </a:lnTo>
                <a:lnTo>
                  <a:pt x="955892" y="3141354"/>
                </a:lnTo>
                <a:lnTo>
                  <a:pt x="949541" y="3136275"/>
                </a:lnTo>
                <a:lnTo>
                  <a:pt x="943190" y="3131197"/>
                </a:lnTo>
                <a:lnTo>
                  <a:pt x="936838" y="3125483"/>
                </a:lnTo>
                <a:lnTo>
                  <a:pt x="931122" y="3119770"/>
                </a:lnTo>
                <a:lnTo>
                  <a:pt x="925406" y="3113739"/>
                </a:lnTo>
                <a:lnTo>
                  <a:pt x="920324" y="3107390"/>
                </a:lnTo>
                <a:lnTo>
                  <a:pt x="915243" y="3100724"/>
                </a:lnTo>
                <a:lnTo>
                  <a:pt x="910162" y="3093741"/>
                </a:lnTo>
                <a:lnTo>
                  <a:pt x="906034" y="3086123"/>
                </a:lnTo>
                <a:lnTo>
                  <a:pt x="901905" y="3078823"/>
                </a:lnTo>
                <a:lnTo>
                  <a:pt x="898412" y="3071205"/>
                </a:lnTo>
                <a:lnTo>
                  <a:pt x="894919" y="3063587"/>
                </a:lnTo>
                <a:lnTo>
                  <a:pt x="892060" y="3055334"/>
                </a:lnTo>
                <a:lnTo>
                  <a:pt x="889520" y="3047081"/>
                </a:lnTo>
                <a:lnTo>
                  <a:pt x="887614" y="3038828"/>
                </a:lnTo>
                <a:lnTo>
                  <a:pt x="885709" y="3029940"/>
                </a:lnTo>
                <a:lnTo>
                  <a:pt x="884439" y="3021053"/>
                </a:lnTo>
                <a:lnTo>
                  <a:pt x="748518" y="1897076"/>
                </a:lnTo>
                <a:lnTo>
                  <a:pt x="649118" y="1897076"/>
                </a:lnTo>
                <a:lnTo>
                  <a:pt x="512879" y="3021053"/>
                </a:lnTo>
                <a:lnTo>
                  <a:pt x="511609" y="3029940"/>
                </a:lnTo>
                <a:lnTo>
                  <a:pt x="510021" y="3038828"/>
                </a:lnTo>
                <a:lnTo>
                  <a:pt x="507798" y="3047081"/>
                </a:lnTo>
                <a:lnTo>
                  <a:pt x="505258" y="3055334"/>
                </a:lnTo>
                <a:lnTo>
                  <a:pt x="502399" y="3063587"/>
                </a:lnTo>
                <a:lnTo>
                  <a:pt x="498906" y="3071205"/>
                </a:lnTo>
                <a:lnTo>
                  <a:pt x="495413" y="3078823"/>
                </a:lnTo>
                <a:lnTo>
                  <a:pt x="491284" y="3086123"/>
                </a:lnTo>
                <a:lnTo>
                  <a:pt x="487156" y="3093741"/>
                </a:lnTo>
                <a:lnTo>
                  <a:pt x="482392" y="3100724"/>
                </a:lnTo>
                <a:lnTo>
                  <a:pt x="477311" y="3107390"/>
                </a:lnTo>
                <a:lnTo>
                  <a:pt x="472230" y="3113739"/>
                </a:lnTo>
                <a:lnTo>
                  <a:pt x="466196" y="3119770"/>
                </a:lnTo>
                <a:lnTo>
                  <a:pt x="460480" y="3125483"/>
                </a:lnTo>
                <a:lnTo>
                  <a:pt x="454446" y="3131197"/>
                </a:lnTo>
                <a:lnTo>
                  <a:pt x="447777" y="3136275"/>
                </a:lnTo>
                <a:lnTo>
                  <a:pt x="441426" y="3141354"/>
                </a:lnTo>
                <a:lnTo>
                  <a:pt x="434439" y="3146433"/>
                </a:lnTo>
                <a:lnTo>
                  <a:pt x="427452" y="3150559"/>
                </a:lnTo>
                <a:lnTo>
                  <a:pt x="420148" y="3154368"/>
                </a:lnTo>
                <a:lnTo>
                  <a:pt x="412209" y="3158177"/>
                </a:lnTo>
                <a:lnTo>
                  <a:pt x="404587" y="3161351"/>
                </a:lnTo>
                <a:lnTo>
                  <a:pt x="396965" y="3164208"/>
                </a:lnTo>
                <a:lnTo>
                  <a:pt x="389026" y="3166747"/>
                </a:lnTo>
                <a:lnTo>
                  <a:pt x="380769" y="3168969"/>
                </a:lnTo>
                <a:lnTo>
                  <a:pt x="372512" y="3170556"/>
                </a:lnTo>
                <a:lnTo>
                  <a:pt x="364256" y="3171826"/>
                </a:lnTo>
                <a:lnTo>
                  <a:pt x="355363" y="3172778"/>
                </a:lnTo>
                <a:lnTo>
                  <a:pt x="346789" y="3173413"/>
                </a:lnTo>
                <a:lnTo>
                  <a:pt x="338215" y="3173413"/>
                </a:lnTo>
                <a:lnTo>
                  <a:pt x="329323" y="3173096"/>
                </a:lnTo>
                <a:lnTo>
                  <a:pt x="320431" y="3172143"/>
                </a:lnTo>
                <a:lnTo>
                  <a:pt x="311856" y="3170874"/>
                </a:lnTo>
                <a:lnTo>
                  <a:pt x="302964" y="3169287"/>
                </a:lnTo>
                <a:lnTo>
                  <a:pt x="294390" y="3167065"/>
                </a:lnTo>
                <a:lnTo>
                  <a:pt x="286133" y="3164525"/>
                </a:lnTo>
                <a:lnTo>
                  <a:pt x="278193" y="3161669"/>
                </a:lnTo>
                <a:lnTo>
                  <a:pt x="270254" y="3158177"/>
                </a:lnTo>
                <a:lnTo>
                  <a:pt x="262632" y="3154685"/>
                </a:lnTo>
                <a:lnTo>
                  <a:pt x="255328" y="3150559"/>
                </a:lnTo>
                <a:lnTo>
                  <a:pt x="248024" y="3146433"/>
                </a:lnTo>
                <a:lnTo>
                  <a:pt x="241038" y="3141354"/>
                </a:lnTo>
                <a:lnTo>
                  <a:pt x="234369" y="3136275"/>
                </a:lnTo>
                <a:lnTo>
                  <a:pt x="228017" y="3131197"/>
                </a:lnTo>
                <a:lnTo>
                  <a:pt x="221666" y="3125483"/>
                </a:lnTo>
                <a:lnTo>
                  <a:pt x="215949" y="3119770"/>
                </a:lnTo>
                <a:lnTo>
                  <a:pt x="210551" y="3113739"/>
                </a:lnTo>
                <a:lnTo>
                  <a:pt x="205152" y="3107073"/>
                </a:lnTo>
                <a:lnTo>
                  <a:pt x="200071" y="3100724"/>
                </a:lnTo>
                <a:lnTo>
                  <a:pt x="195625" y="3093741"/>
                </a:lnTo>
                <a:lnTo>
                  <a:pt x="190861" y="3086441"/>
                </a:lnTo>
                <a:lnTo>
                  <a:pt x="187050" y="3079140"/>
                </a:lnTo>
                <a:lnTo>
                  <a:pt x="183557" y="3071522"/>
                </a:lnTo>
                <a:lnTo>
                  <a:pt x="180064" y="3063904"/>
                </a:lnTo>
                <a:lnTo>
                  <a:pt x="177206" y="3056286"/>
                </a:lnTo>
                <a:lnTo>
                  <a:pt x="174665" y="3048351"/>
                </a:lnTo>
                <a:lnTo>
                  <a:pt x="172760" y="3040098"/>
                </a:lnTo>
                <a:lnTo>
                  <a:pt x="170854" y="3031527"/>
                </a:lnTo>
                <a:lnTo>
                  <a:pt x="169584" y="3023275"/>
                </a:lnTo>
                <a:lnTo>
                  <a:pt x="168631" y="3014704"/>
                </a:lnTo>
                <a:lnTo>
                  <a:pt x="168313" y="3006134"/>
                </a:lnTo>
                <a:lnTo>
                  <a:pt x="168313" y="2997564"/>
                </a:lnTo>
                <a:lnTo>
                  <a:pt x="168631" y="2988676"/>
                </a:lnTo>
                <a:lnTo>
                  <a:pt x="169584" y="2979788"/>
                </a:lnTo>
                <a:lnTo>
                  <a:pt x="297565" y="1918661"/>
                </a:lnTo>
                <a:lnTo>
                  <a:pt x="320431" y="1733289"/>
                </a:lnTo>
                <a:lnTo>
                  <a:pt x="320431" y="1545695"/>
                </a:lnTo>
                <a:lnTo>
                  <a:pt x="320431" y="1218437"/>
                </a:lnTo>
                <a:lnTo>
                  <a:pt x="320431" y="958472"/>
                </a:lnTo>
                <a:lnTo>
                  <a:pt x="315032" y="960376"/>
                </a:lnTo>
                <a:lnTo>
                  <a:pt x="309633" y="962598"/>
                </a:lnTo>
                <a:lnTo>
                  <a:pt x="299788" y="967360"/>
                </a:lnTo>
                <a:lnTo>
                  <a:pt x="295025" y="969899"/>
                </a:lnTo>
                <a:lnTo>
                  <a:pt x="290579" y="972438"/>
                </a:lnTo>
                <a:lnTo>
                  <a:pt x="286450" y="975295"/>
                </a:lnTo>
                <a:lnTo>
                  <a:pt x="282004" y="978152"/>
                </a:lnTo>
                <a:lnTo>
                  <a:pt x="277876" y="981326"/>
                </a:lnTo>
                <a:lnTo>
                  <a:pt x="274065" y="984817"/>
                </a:lnTo>
                <a:lnTo>
                  <a:pt x="270254" y="988944"/>
                </a:lnTo>
                <a:lnTo>
                  <a:pt x="266443" y="993070"/>
                </a:lnTo>
                <a:lnTo>
                  <a:pt x="262632" y="997514"/>
                </a:lnTo>
                <a:lnTo>
                  <a:pt x="259139" y="1002275"/>
                </a:lnTo>
                <a:lnTo>
                  <a:pt x="255646" y="1007354"/>
                </a:lnTo>
                <a:lnTo>
                  <a:pt x="252153" y="1012750"/>
                </a:lnTo>
                <a:lnTo>
                  <a:pt x="248342" y="1018781"/>
                </a:lnTo>
                <a:lnTo>
                  <a:pt x="245166" y="1025130"/>
                </a:lnTo>
                <a:lnTo>
                  <a:pt x="241038" y="1034970"/>
                </a:lnTo>
                <a:lnTo>
                  <a:pt x="236909" y="1046079"/>
                </a:lnTo>
                <a:lnTo>
                  <a:pt x="235321" y="1052110"/>
                </a:lnTo>
                <a:lnTo>
                  <a:pt x="233416" y="1058459"/>
                </a:lnTo>
                <a:lnTo>
                  <a:pt x="231828" y="1065124"/>
                </a:lnTo>
                <a:lnTo>
                  <a:pt x="230240" y="1072107"/>
                </a:lnTo>
                <a:lnTo>
                  <a:pt x="228970" y="1079726"/>
                </a:lnTo>
                <a:lnTo>
                  <a:pt x="227699" y="1087343"/>
                </a:lnTo>
                <a:lnTo>
                  <a:pt x="226747" y="1095596"/>
                </a:lnTo>
                <a:lnTo>
                  <a:pt x="225794" y="1104484"/>
                </a:lnTo>
                <a:lnTo>
                  <a:pt x="225159" y="1113372"/>
                </a:lnTo>
                <a:lnTo>
                  <a:pt x="224524" y="1122894"/>
                </a:lnTo>
                <a:lnTo>
                  <a:pt x="224206" y="1132734"/>
                </a:lnTo>
                <a:lnTo>
                  <a:pt x="223889" y="1143209"/>
                </a:lnTo>
                <a:lnTo>
                  <a:pt x="224206" y="1157493"/>
                </a:lnTo>
                <a:lnTo>
                  <a:pt x="224841" y="1172729"/>
                </a:lnTo>
                <a:lnTo>
                  <a:pt x="225794" y="1188282"/>
                </a:lnTo>
                <a:lnTo>
                  <a:pt x="227382" y="1205105"/>
                </a:lnTo>
                <a:lnTo>
                  <a:pt x="229605" y="1222563"/>
                </a:lnTo>
                <a:lnTo>
                  <a:pt x="232146" y="1240974"/>
                </a:lnTo>
                <a:lnTo>
                  <a:pt x="235321" y="1260019"/>
                </a:lnTo>
                <a:lnTo>
                  <a:pt x="239132" y="1280016"/>
                </a:lnTo>
                <a:lnTo>
                  <a:pt x="243578" y="1300648"/>
                </a:lnTo>
                <a:lnTo>
                  <a:pt x="248342" y="1322233"/>
                </a:lnTo>
                <a:lnTo>
                  <a:pt x="254376" y="1344769"/>
                </a:lnTo>
                <a:lnTo>
                  <a:pt x="260409" y="1367941"/>
                </a:lnTo>
                <a:lnTo>
                  <a:pt x="267396" y="1392065"/>
                </a:lnTo>
                <a:lnTo>
                  <a:pt x="275018" y="1416823"/>
                </a:lnTo>
                <a:lnTo>
                  <a:pt x="283275" y="1442851"/>
                </a:lnTo>
                <a:lnTo>
                  <a:pt x="292167" y="1469514"/>
                </a:lnTo>
                <a:lnTo>
                  <a:pt x="292167" y="1731384"/>
                </a:lnTo>
                <a:lnTo>
                  <a:pt x="270572" y="1911360"/>
                </a:lnTo>
                <a:lnTo>
                  <a:pt x="266126" y="1909456"/>
                </a:lnTo>
                <a:lnTo>
                  <a:pt x="261362" y="1907234"/>
                </a:lnTo>
                <a:lnTo>
                  <a:pt x="257234" y="1904694"/>
                </a:lnTo>
                <a:lnTo>
                  <a:pt x="252788" y="1902155"/>
                </a:lnTo>
                <a:lnTo>
                  <a:pt x="248342" y="1899298"/>
                </a:lnTo>
                <a:lnTo>
                  <a:pt x="244213" y="1896441"/>
                </a:lnTo>
                <a:lnTo>
                  <a:pt x="240402" y="1893267"/>
                </a:lnTo>
                <a:lnTo>
                  <a:pt x="236592" y="1889776"/>
                </a:lnTo>
                <a:lnTo>
                  <a:pt x="232781" y="1886284"/>
                </a:lnTo>
                <a:lnTo>
                  <a:pt x="229287" y="1882792"/>
                </a:lnTo>
                <a:lnTo>
                  <a:pt x="226112" y="1878666"/>
                </a:lnTo>
                <a:lnTo>
                  <a:pt x="222936" y="1874540"/>
                </a:lnTo>
                <a:lnTo>
                  <a:pt x="219760" y="1870096"/>
                </a:lnTo>
                <a:lnTo>
                  <a:pt x="216902" y="1865652"/>
                </a:lnTo>
                <a:lnTo>
                  <a:pt x="214361" y="1861208"/>
                </a:lnTo>
                <a:lnTo>
                  <a:pt x="212138" y="1856447"/>
                </a:lnTo>
                <a:lnTo>
                  <a:pt x="198165" y="1826927"/>
                </a:lnTo>
                <a:lnTo>
                  <a:pt x="184510" y="1797724"/>
                </a:lnTo>
                <a:lnTo>
                  <a:pt x="171489" y="1769474"/>
                </a:lnTo>
                <a:lnTo>
                  <a:pt x="159421" y="1741541"/>
                </a:lnTo>
                <a:lnTo>
                  <a:pt x="147354" y="1714244"/>
                </a:lnTo>
                <a:lnTo>
                  <a:pt x="135921" y="1687263"/>
                </a:lnTo>
                <a:lnTo>
                  <a:pt x="125124" y="1660917"/>
                </a:lnTo>
                <a:lnTo>
                  <a:pt x="114961" y="1634889"/>
                </a:lnTo>
                <a:lnTo>
                  <a:pt x="105117" y="1609813"/>
                </a:lnTo>
                <a:lnTo>
                  <a:pt x="95589" y="1584737"/>
                </a:lnTo>
                <a:lnTo>
                  <a:pt x="87015" y="1560296"/>
                </a:lnTo>
                <a:lnTo>
                  <a:pt x="78123" y="1536172"/>
                </a:lnTo>
                <a:lnTo>
                  <a:pt x="70184" y="1512683"/>
                </a:lnTo>
                <a:lnTo>
                  <a:pt x="62880" y="1489829"/>
                </a:lnTo>
                <a:lnTo>
                  <a:pt x="55893" y="1466975"/>
                </a:lnTo>
                <a:lnTo>
                  <a:pt x="49224" y="1445073"/>
                </a:lnTo>
                <a:lnTo>
                  <a:pt x="43190" y="1423171"/>
                </a:lnTo>
                <a:lnTo>
                  <a:pt x="37474" y="1401904"/>
                </a:lnTo>
                <a:lnTo>
                  <a:pt x="32393" y="1380955"/>
                </a:lnTo>
                <a:lnTo>
                  <a:pt x="27311" y="1360323"/>
                </a:lnTo>
                <a:lnTo>
                  <a:pt x="22865" y="1340325"/>
                </a:lnTo>
                <a:lnTo>
                  <a:pt x="18737" y="1320646"/>
                </a:lnTo>
                <a:lnTo>
                  <a:pt x="15244" y="1301283"/>
                </a:lnTo>
                <a:lnTo>
                  <a:pt x="12068" y="1282238"/>
                </a:lnTo>
                <a:lnTo>
                  <a:pt x="9210" y="1263828"/>
                </a:lnTo>
                <a:lnTo>
                  <a:pt x="6987" y="1245417"/>
                </a:lnTo>
                <a:lnTo>
                  <a:pt x="4764" y="1227642"/>
                </a:lnTo>
                <a:lnTo>
                  <a:pt x="3176" y="1210184"/>
                </a:lnTo>
                <a:lnTo>
                  <a:pt x="1906" y="1192726"/>
                </a:lnTo>
                <a:lnTo>
                  <a:pt x="953" y="1175903"/>
                </a:lnTo>
                <a:lnTo>
                  <a:pt x="318" y="1159397"/>
                </a:lnTo>
                <a:lnTo>
                  <a:pt x="0" y="1143209"/>
                </a:lnTo>
                <a:lnTo>
                  <a:pt x="318" y="1127973"/>
                </a:lnTo>
                <a:lnTo>
                  <a:pt x="953" y="1113054"/>
                </a:lnTo>
                <a:lnTo>
                  <a:pt x="1588" y="1098136"/>
                </a:lnTo>
                <a:lnTo>
                  <a:pt x="2858" y="1083534"/>
                </a:lnTo>
                <a:lnTo>
                  <a:pt x="4446" y="1069251"/>
                </a:lnTo>
                <a:lnTo>
                  <a:pt x="6034" y="1055284"/>
                </a:lnTo>
                <a:lnTo>
                  <a:pt x="8257" y="1041953"/>
                </a:lnTo>
                <a:lnTo>
                  <a:pt x="10798" y="1028304"/>
                </a:lnTo>
                <a:lnTo>
                  <a:pt x="13656" y="1014972"/>
                </a:lnTo>
                <a:lnTo>
                  <a:pt x="16832" y="1002275"/>
                </a:lnTo>
                <a:lnTo>
                  <a:pt x="20325" y="989579"/>
                </a:lnTo>
                <a:lnTo>
                  <a:pt x="23818" y="977199"/>
                </a:lnTo>
                <a:lnTo>
                  <a:pt x="27947" y="965138"/>
                </a:lnTo>
                <a:lnTo>
                  <a:pt x="32710" y="953393"/>
                </a:lnTo>
                <a:lnTo>
                  <a:pt x="37474" y="941966"/>
                </a:lnTo>
                <a:lnTo>
                  <a:pt x="42555" y="930539"/>
                </a:lnTo>
                <a:lnTo>
                  <a:pt x="47636" y="919429"/>
                </a:lnTo>
                <a:lnTo>
                  <a:pt x="53352" y="908955"/>
                </a:lnTo>
                <a:lnTo>
                  <a:pt x="59069" y="898797"/>
                </a:lnTo>
                <a:lnTo>
                  <a:pt x="65420" y="888640"/>
                </a:lnTo>
                <a:lnTo>
                  <a:pt x="71772" y="879117"/>
                </a:lnTo>
                <a:lnTo>
                  <a:pt x="78441" y="869595"/>
                </a:lnTo>
                <a:lnTo>
                  <a:pt x="85427" y="860390"/>
                </a:lnTo>
                <a:lnTo>
                  <a:pt x="92414" y="851819"/>
                </a:lnTo>
                <a:lnTo>
                  <a:pt x="99718" y="843567"/>
                </a:lnTo>
                <a:lnTo>
                  <a:pt x="107340" y="835314"/>
                </a:lnTo>
                <a:lnTo>
                  <a:pt x="114961" y="827696"/>
                </a:lnTo>
                <a:lnTo>
                  <a:pt x="122583" y="820078"/>
                </a:lnTo>
                <a:lnTo>
                  <a:pt x="130522" y="813094"/>
                </a:lnTo>
                <a:lnTo>
                  <a:pt x="138462" y="806429"/>
                </a:lnTo>
                <a:lnTo>
                  <a:pt x="146719" y="800080"/>
                </a:lnTo>
                <a:lnTo>
                  <a:pt x="154975" y="794049"/>
                </a:lnTo>
                <a:lnTo>
                  <a:pt x="163232" y="788653"/>
                </a:lnTo>
                <a:lnTo>
                  <a:pt x="171489" y="783257"/>
                </a:lnTo>
                <a:lnTo>
                  <a:pt x="179746" y="778179"/>
                </a:lnTo>
                <a:lnTo>
                  <a:pt x="188321" y="773417"/>
                </a:lnTo>
                <a:lnTo>
                  <a:pt x="196895" y="768973"/>
                </a:lnTo>
                <a:lnTo>
                  <a:pt x="205152" y="764530"/>
                </a:lnTo>
                <a:lnTo>
                  <a:pt x="213409" y="760403"/>
                </a:lnTo>
                <a:lnTo>
                  <a:pt x="221666" y="756912"/>
                </a:lnTo>
                <a:lnTo>
                  <a:pt x="229605" y="753420"/>
                </a:lnTo>
                <a:lnTo>
                  <a:pt x="237862" y="750246"/>
                </a:lnTo>
                <a:lnTo>
                  <a:pt x="245801" y="747389"/>
                </a:lnTo>
                <a:lnTo>
                  <a:pt x="254376" y="744532"/>
                </a:lnTo>
                <a:lnTo>
                  <a:pt x="269937" y="739771"/>
                </a:lnTo>
                <a:lnTo>
                  <a:pt x="285498" y="735645"/>
                </a:lnTo>
                <a:lnTo>
                  <a:pt x="300424" y="732470"/>
                </a:lnTo>
                <a:lnTo>
                  <a:pt x="315349" y="729931"/>
                </a:lnTo>
                <a:lnTo>
                  <a:pt x="329323" y="727709"/>
                </a:lnTo>
                <a:lnTo>
                  <a:pt x="342978" y="726439"/>
                </a:lnTo>
                <a:lnTo>
                  <a:pt x="355681" y="725170"/>
                </a:lnTo>
                <a:lnTo>
                  <a:pt x="368066" y="724535"/>
                </a:lnTo>
                <a:lnTo>
                  <a:pt x="379499" y="724218"/>
                </a:lnTo>
                <a:lnTo>
                  <a:pt x="389979" y="723900"/>
                </a:lnTo>
                <a:close/>
                <a:moveTo>
                  <a:pt x="691663" y="0"/>
                </a:moveTo>
                <a:lnTo>
                  <a:pt x="699930" y="0"/>
                </a:lnTo>
                <a:lnTo>
                  <a:pt x="707562" y="0"/>
                </a:lnTo>
                <a:lnTo>
                  <a:pt x="715511" y="318"/>
                </a:lnTo>
                <a:lnTo>
                  <a:pt x="723143" y="954"/>
                </a:lnTo>
                <a:lnTo>
                  <a:pt x="731092" y="1590"/>
                </a:lnTo>
                <a:lnTo>
                  <a:pt x="739042" y="2544"/>
                </a:lnTo>
                <a:lnTo>
                  <a:pt x="746991" y="3498"/>
                </a:lnTo>
                <a:lnTo>
                  <a:pt x="754941" y="4770"/>
                </a:lnTo>
                <a:lnTo>
                  <a:pt x="762890" y="6360"/>
                </a:lnTo>
                <a:lnTo>
                  <a:pt x="770840" y="8268"/>
                </a:lnTo>
                <a:lnTo>
                  <a:pt x="778789" y="10175"/>
                </a:lnTo>
                <a:lnTo>
                  <a:pt x="786421" y="12083"/>
                </a:lnTo>
                <a:lnTo>
                  <a:pt x="794053" y="14627"/>
                </a:lnTo>
                <a:lnTo>
                  <a:pt x="801684" y="16853"/>
                </a:lnTo>
                <a:lnTo>
                  <a:pt x="809634" y="19715"/>
                </a:lnTo>
                <a:lnTo>
                  <a:pt x="816947" y="22577"/>
                </a:lnTo>
                <a:lnTo>
                  <a:pt x="824261" y="25438"/>
                </a:lnTo>
                <a:lnTo>
                  <a:pt x="831256" y="28618"/>
                </a:lnTo>
                <a:lnTo>
                  <a:pt x="838252" y="32116"/>
                </a:lnTo>
                <a:lnTo>
                  <a:pt x="845247" y="35614"/>
                </a:lnTo>
                <a:lnTo>
                  <a:pt x="851925" y="39112"/>
                </a:lnTo>
                <a:lnTo>
                  <a:pt x="858921" y="42927"/>
                </a:lnTo>
                <a:lnTo>
                  <a:pt x="872276" y="51513"/>
                </a:lnTo>
                <a:lnTo>
                  <a:pt x="884677" y="60098"/>
                </a:lnTo>
                <a:lnTo>
                  <a:pt x="896760" y="69320"/>
                </a:lnTo>
                <a:lnTo>
                  <a:pt x="908526" y="79177"/>
                </a:lnTo>
                <a:lnTo>
                  <a:pt x="919655" y="89353"/>
                </a:lnTo>
                <a:lnTo>
                  <a:pt x="930466" y="100482"/>
                </a:lnTo>
                <a:lnTo>
                  <a:pt x="940324" y="111929"/>
                </a:lnTo>
                <a:lnTo>
                  <a:pt x="949863" y="123695"/>
                </a:lnTo>
                <a:lnTo>
                  <a:pt x="958449" y="135778"/>
                </a:lnTo>
                <a:lnTo>
                  <a:pt x="966716" y="148497"/>
                </a:lnTo>
                <a:lnTo>
                  <a:pt x="974666" y="161534"/>
                </a:lnTo>
                <a:lnTo>
                  <a:pt x="981661" y="174889"/>
                </a:lnTo>
                <a:lnTo>
                  <a:pt x="988021" y="188563"/>
                </a:lnTo>
                <a:lnTo>
                  <a:pt x="993744" y="202554"/>
                </a:lnTo>
                <a:lnTo>
                  <a:pt x="998832" y="217181"/>
                </a:lnTo>
                <a:lnTo>
                  <a:pt x="1003284" y="231490"/>
                </a:lnTo>
                <a:lnTo>
                  <a:pt x="1007100" y="246435"/>
                </a:lnTo>
                <a:lnTo>
                  <a:pt x="1009961" y="261380"/>
                </a:lnTo>
                <a:lnTo>
                  <a:pt x="1012187" y="276643"/>
                </a:lnTo>
                <a:lnTo>
                  <a:pt x="1013777" y="291906"/>
                </a:lnTo>
                <a:lnTo>
                  <a:pt x="1014095" y="299856"/>
                </a:lnTo>
                <a:lnTo>
                  <a:pt x="1014413" y="307488"/>
                </a:lnTo>
                <a:lnTo>
                  <a:pt x="1014413" y="315119"/>
                </a:lnTo>
                <a:lnTo>
                  <a:pt x="1014413" y="323387"/>
                </a:lnTo>
                <a:lnTo>
                  <a:pt x="1014095" y="331018"/>
                </a:lnTo>
                <a:lnTo>
                  <a:pt x="1013459" y="338968"/>
                </a:lnTo>
                <a:lnTo>
                  <a:pt x="1012823" y="346917"/>
                </a:lnTo>
                <a:lnTo>
                  <a:pt x="1011869" y="354867"/>
                </a:lnTo>
                <a:lnTo>
                  <a:pt x="1010915" y="362498"/>
                </a:lnTo>
                <a:lnTo>
                  <a:pt x="1009644" y="370448"/>
                </a:lnTo>
                <a:lnTo>
                  <a:pt x="1008054" y="378715"/>
                </a:lnTo>
                <a:lnTo>
                  <a:pt x="1006146" y="386665"/>
                </a:lnTo>
                <a:lnTo>
                  <a:pt x="1004238" y="394614"/>
                </a:lnTo>
                <a:lnTo>
                  <a:pt x="1002330" y="402246"/>
                </a:lnTo>
                <a:lnTo>
                  <a:pt x="999786" y="409877"/>
                </a:lnTo>
                <a:lnTo>
                  <a:pt x="997560" y="417509"/>
                </a:lnTo>
                <a:lnTo>
                  <a:pt x="994698" y="424822"/>
                </a:lnTo>
                <a:lnTo>
                  <a:pt x="991837" y="432136"/>
                </a:lnTo>
                <a:lnTo>
                  <a:pt x="988975" y="439767"/>
                </a:lnTo>
                <a:lnTo>
                  <a:pt x="985795" y="447081"/>
                </a:lnTo>
                <a:lnTo>
                  <a:pt x="982297" y="454077"/>
                </a:lnTo>
                <a:lnTo>
                  <a:pt x="978799" y="461072"/>
                </a:lnTo>
                <a:lnTo>
                  <a:pt x="975302" y="467750"/>
                </a:lnTo>
                <a:lnTo>
                  <a:pt x="971486" y="474427"/>
                </a:lnTo>
                <a:lnTo>
                  <a:pt x="962900" y="487465"/>
                </a:lnTo>
                <a:lnTo>
                  <a:pt x="954315" y="500502"/>
                </a:lnTo>
                <a:lnTo>
                  <a:pt x="945093" y="512585"/>
                </a:lnTo>
                <a:lnTo>
                  <a:pt x="935236" y="524032"/>
                </a:lnTo>
                <a:lnTo>
                  <a:pt x="925061" y="535162"/>
                </a:lnTo>
                <a:lnTo>
                  <a:pt x="914249" y="545973"/>
                </a:lnTo>
                <a:lnTo>
                  <a:pt x="902484" y="556148"/>
                </a:lnTo>
                <a:lnTo>
                  <a:pt x="890719" y="565370"/>
                </a:lnTo>
                <a:lnTo>
                  <a:pt x="878635" y="574273"/>
                </a:lnTo>
                <a:lnTo>
                  <a:pt x="865916" y="582541"/>
                </a:lnTo>
                <a:lnTo>
                  <a:pt x="852879" y="590172"/>
                </a:lnTo>
                <a:lnTo>
                  <a:pt x="839524" y="597168"/>
                </a:lnTo>
                <a:lnTo>
                  <a:pt x="825851" y="603846"/>
                </a:lnTo>
                <a:lnTo>
                  <a:pt x="811859" y="609569"/>
                </a:lnTo>
                <a:lnTo>
                  <a:pt x="797232" y="614657"/>
                </a:lnTo>
                <a:lnTo>
                  <a:pt x="782923" y="619109"/>
                </a:lnTo>
                <a:lnTo>
                  <a:pt x="767978" y="622606"/>
                </a:lnTo>
                <a:lnTo>
                  <a:pt x="753033" y="625786"/>
                </a:lnTo>
                <a:lnTo>
                  <a:pt x="737770" y="628012"/>
                </a:lnTo>
                <a:lnTo>
                  <a:pt x="722507" y="629602"/>
                </a:lnTo>
                <a:lnTo>
                  <a:pt x="714557" y="629920"/>
                </a:lnTo>
                <a:lnTo>
                  <a:pt x="706926" y="630238"/>
                </a:lnTo>
                <a:lnTo>
                  <a:pt x="699294" y="630238"/>
                </a:lnTo>
                <a:lnTo>
                  <a:pt x="691027" y="630238"/>
                </a:lnTo>
                <a:lnTo>
                  <a:pt x="683395" y="629920"/>
                </a:lnTo>
                <a:lnTo>
                  <a:pt x="675446" y="629284"/>
                </a:lnTo>
                <a:lnTo>
                  <a:pt x="667496" y="628648"/>
                </a:lnTo>
                <a:lnTo>
                  <a:pt x="659547" y="627694"/>
                </a:lnTo>
                <a:lnTo>
                  <a:pt x="651915" y="626740"/>
                </a:lnTo>
                <a:lnTo>
                  <a:pt x="643966" y="625150"/>
                </a:lnTo>
                <a:lnTo>
                  <a:pt x="635698" y="623878"/>
                </a:lnTo>
                <a:lnTo>
                  <a:pt x="627749" y="621970"/>
                </a:lnTo>
                <a:lnTo>
                  <a:pt x="619799" y="620063"/>
                </a:lnTo>
                <a:lnTo>
                  <a:pt x="612167" y="617837"/>
                </a:lnTo>
                <a:lnTo>
                  <a:pt x="604536" y="615611"/>
                </a:lnTo>
                <a:lnTo>
                  <a:pt x="596904" y="613067"/>
                </a:lnTo>
                <a:lnTo>
                  <a:pt x="589591" y="610523"/>
                </a:lnTo>
                <a:lnTo>
                  <a:pt x="582277" y="607661"/>
                </a:lnTo>
                <a:lnTo>
                  <a:pt x="574646" y="604800"/>
                </a:lnTo>
                <a:lnTo>
                  <a:pt x="567332" y="601620"/>
                </a:lnTo>
                <a:lnTo>
                  <a:pt x="560337" y="597804"/>
                </a:lnTo>
                <a:lnTo>
                  <a:pt x="553341" y="594306"/>
                </a:lnTo>
                <a:lnTo>
                  <a:pt x="546663" y="590808"/>
                </a:lnTo>
                <a:lnTo>
                  <a:pt x="539986" y="586993"/>
                </a:lnTo>
                <a:lnTo>
                  <a:pt x="526949" y="578725"/>
                </a:lnTo>
                <a:lnTo>
                  <a:pt x="513911" y="570140"/>
                </a:lnTo>
                <a:lnTo>
                  <a:pt x="501828" y="560918"/>
                </a:lnTo>
                <a:lnTo>
                  <a:pt x="490381" y="551061"/>
                </a:lnTo>
                <a:lnTo>
                  <a:pt x="479252" y="540249"/>
                </a:lnTo>
                <a:lnTo>
                  <a:pt x="468440" y="529438"/>
                </a:lnTo>
                <a:lnTo>
                  <a:pt x="458265" y="518309"/>
                </a:lnTo>
                <a:lnTo>
                  <a:pt x="449043" y="506544"/>
                </a:lnTo>
                <a:lnTo>
                  <a:pt x="440140" y="494460"/>
                </a:lnTo>
                <a:lnTo>
                  <a:pt x="431872" y="481423"/>
                </a:lnTo>
                <a:lnTo>
                  <a:pt x="424241" y="468386"/>
                </a:lnTo>
                <a:lnTo>
                  <a:pt x="417245" y="455031"/>
                </a:lnTo>
                <a:lnTo>
                  <a:pt x="410568" y="441675"/>
                </a:lnTo>
                <a:lnTo>
                  <a:pt x="404844" y="427366"/>
                </a:lnTo>
                <a:lnTo>
                  <a:pt x="399756" y="413057"/>
                </a:lnTo>
                <a:lnTo>
                  <a:pt x="395305" y="398430"/>
                </a:lnTo>
                <a:lnTo>
                  <a:pt x="391489" y="383803"/>
                </a:lnTo>
                <a:lnTo>
                  <a:pt x="388627" y="368540"/>
                </a:lnTo>
                <a:lnTo>
                  <a:pt x="386401" y="353277"/>
                </a:lnTo>
                <a:lnTo>
                  <a:pt x="384811" y="338014"/>
                </a:lnTo>
                <a:lnTo>
                  <a:pt x="384493" y="330382"/>
                </a:lnTo>
                <a:lnTo>
                  <a:pt x="384175" y="322751"/>
                </a:lnTo>
                <a:lnTo>
                  <a:pt x="384175" y="314483"/>
                </a:lnTo>
                <a:lnTo>
                  <a:pt x="384175" y="306851"/>
                </a:lnTo>
                <a:lnTo>
                  <a:pt x="384493" y="298902"/>
                </a:lnTo>
                <a:lnTo>
                  <a:pt x="385129" y="291270"/>
                </a:lnTo>
                <a:lnTo>
                  <a:pt x="385765" y="283321"/>
                </a:lnTo>
                <a:lnTo>
                  <a:pt x="386719" y="275371"/>
                </a:lnTo>
                <a:lnTo>
                  <a:pt x="387673" y="267422"/>
                </a:lnTo>
                <a:lnTo>
                  <a:pt x="389263" y="259472"/>
                </a:lnTo>
                <a:lnTo>
                  <a:pt x="390535" y="251523"/>
                </a:lnTo>
                <a:lnTo>
                  <a:pt x="392443" y="243573"/>
                </a:lnTo>
                <a:lnTo>
                  <a:pt x="394351" y="235624"/>
                </a:lnTo>
                <a:lnTo>
                  <a:pt x="396577" y="227992"/>
                </a:lnTo>
                <a:lnTo>
                  <a:pt x="398802" y="220361"/>
                </a:lnTo>
                <a:lnTo>
                  <a:pt x="401346" y="212729"/>
                </a:lnTo>
                <a:lnTo>
                  <a:pt x="403890" y="204780"/>
                </a:lnTo>
                <a:lnTo>
                  <a:pt x="406752" y="197466"/>
                </a:lnTo>
                <a:lnTo>
                  <a:pt x="409614" y="190153"/>
                </a:lnTo>
                <a:lnTo>
                  <a:pt x="412794" y="183157"/>
                </a:lnTo>
                <a:lnTo>
                  <a:pt x="416609" y="176161"/>
                </a:lnTo>
                <a:lnTo>
                  <a:pt x="420107" y="169166"/>
                </a:lnTo>
                <a:lnTo>
                  <a:pt x="423605" y="162488"/>
                </a:lnTo>
                <a:lnTo>
                  <a:pt x="427421" y="155811"/>
                </a:lnTo>
                <a:lnTo>
                  <a:pt x="435688" y="142137"/>
                </a:lnTo>
                <a:lnTo>
                  <a:pt x="444274" y="129736"/>
                </a:lnTo>
                <a:lnTo>
                  <a:pt x="453495" y="117653"/>
                </a:lnTo>
                <a:lnTo>
                  <a:pt x="463352" y="105888"/>
                </a:lnTo>
                <a:lnTo>
                  <a:pt x="474164" y="94758"/>
                </a:lnTo>
                <a:lnTo>
                  <a:pt x="484975" y="83947"/>
                </a:lnTo>
                <a:lnTo>
                  <a:pt x="496104" y="74090"/>
                </a:lnTo>
                <a:lnTo>
                  <a:pt x="507870" y="64550"/>
                </a:lnTo>
                <a:lnTo>
                  <a:pt x="519953" y="55965"/>
                </a:lnTo>
                <a:lnTo>
                  <a:pt x="532990" y="47697"/>
                </a:lnTo>
                <a:lnTo>
                  <a:pt x="546027" y="39748"/>
                </a:lnTo>
                <a:lnTo>
                  <a:pt x="559383" y="32752"/>
                </a:lnTo>
                <a:lnTo>
                  <a:pt x="572738" y="26392"/>
                </a:lnTo>
                <a:lnTo>
                  <a:pt x="587047" y="20669"/>
                </a:lnTo>
                <a:lnTo>
                  <a:pt x="601356" y="15581"/>
                </a:lnTo>
                <a:lnTo>
                  <a:pt x="615983" y="11129"/>
                </a:lnTo>
                <a:lnTo>
                  <a:pt x="630610" y="7314"/>
                </a:lnTo>
                <a:lnTo>
                  <a:pt x="645873" y="4452"/>
                </a:lnTo>
                <a:lnTo>
                  <a:pt x="661137" y="2226"/>
                </a:lnTo>
                <a:lnTo>
                  <a:pt x="676400" y="636"/>
                </a:lnTo>
                <a:lnTo>
                  <a:pt x="684031" y="318"/>
                </a:lnTo>
                <a:lnTo>
                  <a:pt x="691663" y="0"/>
                </a:lnTo>
                <a:close/>
              </a:path>
            </a:pathLst>
          </a:custGeom>
          <a:solidFill>
            <a:srgbClr val="77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KSO_Shape"/>
          <p:cNvSpPr/>
          <p:nvPr/>
        </p:nvSpPr>
        <p:spPr>
          <a:xfrm>
            <a:off x="8701063" y="2384201"/>
            <a:ext cx="360000" cy="720000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4" name="KSO_Shape"/>
          <p:cNvSpPr/>
          <p:nvPr/>
        </p:nvSpPr>
        <p:spPr bwMode="auto">
          <a:xfrm flipH="1">
            <a:off x="8701063" y="3209701"/>
            <a:ext cx="360000" cy="720000"/>
          </a:xfrm>
          <a:custGeom>
            <a:avLst/>
            <a:gdLst/>
            <a:ahLst/>
            <a:cxnLst/>
            <a:rect l="0" t="0" r="r" b="b"/>
            <a:pathLst>
              <a:path w="1397000" h="3173413">
                <a:moveTo>
                  <a:pt x="389979" y="723900"/>
                </a:moveTo>
                <a:lnTo>
                  <a:pt x="405857" y="724218"/>
                </a:lnTo>
                <a:lnTo>
                  <a:pt x="419513" y="724852"/>
                </a:lnTo>
                <a:lnTo>
                  <a:pt x="423959" y="724535"/>
                </a:lnTo>
                <a:lnTo>
                  <a:pt x="428405" y="724535"/>
                </a:lnTo>
                <a:lnTo>
                  <a:pt x="969230" y="724535"/>
                </a:lnTo>
                <a:lnTo>
                  <a:pt x="973677" y="724535"/>
                </a:lnTo>
                <a:lnTo>
                  <a:pt x="978123" y="724852"/>
                </a:lnTo>
                <a:lnTo>
                  <a:pt x="991461" y="724218"/>
                </a:lnTo>
                <a:lnTo>
                  <a:pt x="1007339" y="723900"/>
                </a:lnTo>
                <a:lnTo>
                  <a:pt x="1023853" y="724218"/>
                </a:lnTo>
                <a:lnTo>
                  <a:pt x="1041637" y="725170"/>
                </a:lnTo>
                <a:lnTo>
                  <a:pt x="1051164" y="725805"/>
                </a:lnTo>
                <a:lnTo>
                  <a:pt x="1061009" y="727074"/>
                </a:lnTo>
                <a:lnTo>
                  <a:pt x="1071171" y="728344"/>
                </a:lnTo>
                <a:lnTo>
                  <a:pt x="1082286" y="729931"/>
                </a:lnTo>
                <a:lnTo>
                  <a:pt x="1093084" y="731835"/>
                </a:lnTo>
                <a:lnTo>
                  <a:pt x="1104199" y="734057"/>
                </a:lnTo>
                <a:lnTo>
                  <a:pt x="1115631" y="736914"/>
                </a:lnTo>
                <a:lnTo>
                  <a:pt x="1127064" y="739771"/>
                </a:lnTo>
                <a:lnTo>
                  <a:pt x="1139132" y="743263"/>
                </a:lnTo>
                <a:lnTo>
                  <a:pt x="1151199" y="747389"/>
                </a:lnTo>
                <a:lnTo>
                  <a:pt x="1163585" y="751833"/>
                </a:lnTo>
                <a:lnTo>
                  <a:pt x="1175652" y="756912"/>
                </a:lnTo>
                <a:lnTo>
                  <a:pt x="1188355" y="762308"/>
                </a:lnTo>
                <a:lnTo>
                  <a:pt x="1201058" y="768656"/>
                </a:lnTo>
                <a:lnTo>
                  <a:pt x="1213443" y="775639"/>
                </a:lnTo>
                <a:lnTo>
                  <a:pt x="1225829" y="782940"/>
                </a:lnTo>
                <a:lnTo>
                  <a:pt x="1238214" y="791193"/>
                </a:lnTo>
                <a:lnTo>
                  <a:pt x="1250917" y="800080"/>
                </a:lnTo>
                <a:lnTo>
                  <a:pt x="1262985" y="809920"/>
                </a:lnTo>
                <a:lnTo>
                  <a:pt x="1274735" y="820713"/>
                </a:lnTo>
                <a:lnTo>
                  <a:pt x="1286167" y="831822"/>
                </a:lnTo>
                <a:lnTo>
                  <a:pt x="1291884" y="837536"/>
                </a:lnTo>
                <a:lnTo>
                  <a:pt x="1297600" y="843567"/>
                </a:lnTo>
                <a:lnTo>
                  <a:pt x="1303316" y="849598"/>
                </a:lnTo>
                <a:lnTo>
                  <a:pt x="1308715" y="855946"/>
                </a:lnTo>
                <a:lnTo>
                  <a:pt x="1313796" y="862612"/>
                </a:lnTo>
                <a:lnTo>
                  <a:pt x="1318877" y="869277"/>
                </a:lnTo>
                <a:lnTo>
                  <a:pt x="1323959" y="876578"/>
                </a:lnTo>
                <a:lnTo>
                  <a:pt x="1328722" y="883879"/>
                </a:lnTo>
                <a:lnTo>
                  <a:pt x="1333486" y="891179"/>
                </a:lnTo>
                <a:lnTo>
                  <a:pt x="1337932" y="898480"/>
                </a:lnTo>
                <a:lnTo>
                  <a:pt x="1342378" y="906098"/>
                </a:lnTo>
                <a:lnTo>
                  <a:pt x="1346824" y="914033"/>
                </a:lnTo>
                <a:lnTo>
                  <a:pt x="1350952" y="922286"/>
                </a:lnTo>
                <a:lnTo>
                  <a:pt x="1355081" y="930539"/>
                </a:lnTo>
                <a:lnTo>
                  <a:pt x="1360162" y="941966"/>
                </a:lnTo>
                <a:lnTo>
                  <a:pt x="1364925" y="953393"/>
                </a:lnTo>
                <a:lnTo>
                  <a:pt x="1369054" y="965138"/>
                </a:lnTo>
                <a:lnTo>
                  <a:pt x="1373182" y="977199"/>
                </a:lnTo>
                <a:lnTo>
                  <a:pt x="1376993" y="989579"/>
                </a:lnTo>
                <a:lnTo>
                  <a:pt x="1380486" y="1002275"/>
                </a:lnTo>
                <a:lnTo>
                  <a:pt x="1383662" y="1014972"/>
                </a:lnTo>
                <a:lnTo>
                  <a:pt x="1386520" y="1028304"/>
                </a:lnTo>
                <a:lnTo>
                  <a:pt x="1389061" y="1041953"/>
                </a:lnTo>
                <a:lnTo>
                  <a:pt x="1390966" y="1055284"/>
                </a:lnTo>
                <a:lnTo>
                  <a:pt x="1392872" y="1069251"/>
                </a:lnTo>
                <a:lnTo>
                  <a:pt x="1394460" y="1083534"/>
                </a:lnTo>
                <a:lnTo>
                  <a:pt x="1395730" y="1098136"/>
                </a:lnTo>
                <a:lnTo>
                  <a:pt x="1396365" y="1113054"/>
                </a:lnTo>
                <a:lnTo>
                  <a:pt x="1397000" y="1127973"/>
                </a:lnTo>
                <a:lnTo>
                  <a:pt x="1397000" y="1143209"/>
                </a:lnTo>
                <a:lnTo>
                  <a:pt x="1397000" y="1159397"/>
                </a:lnTo>
                <a:lnTo>
                  <a:pt x="1396365" y="1175903"/>
                </a:lnTo>
                <a:lnTo>
                  <a:pt x="1395412" y="1192726"/>
                </a:lnTo>
                <a:lnTo>
                  <a:pt x="1394142" y="1210184"/>
                </a:lnTo>
                <a:lnTo>
                  <a:pt x="1392554" y="1227642"/>
                </a:lnTo>
                <a:lnTo>
                  <a:pt x="1390331" y="1245417"/>
                </a:lnTo>
                <a:lnTo>
                  <a:pt x="1388108" y="1263828"/>
                </a:lnTo>
                <a:lnTo>
                  <a:pt x="1385250" y="1282238"/>
                </a:lnTo>
                <a:lnTo>
                  <a:pt x="1382074" y="1301283"/>
                </a:lnTo>
                <a:lnTo>
                  <a:pt x="1378263" y="1320646"/>
                </a:lnTo>
                <a:lnTo>
                  <a:pt x="1374453" y="1340325"/>
                </a:lnTo>
                <a:lnTo>
                  <a:pt x="1370007" y="1360323"/>
                </a:lnTo>
                <a:lnTo>
                  <a:pt x="1365243" y="1380955"/>
                </a:lnTo>
                <a:lnTo>
                  <a:pt x="1359844" y="1401904"/>
                </a:lnTo>
                <a:lnTo>
                  <a:pt x="1354446" y="1423171"/>
                </a:lnTo>
                <a:lnTo>
                  <a:pt x="1347777" y="1445073"/>
                </a:lnTo>
                <a:lnTo>
                  <a:pt x="1341425" y="1466975"/>
                </a:lnTo>
                <a:lnTo>
                  <a:pt x="1334438" y="1489829"/>
                </a:lnTo>
                <a:lnTo>
                  <a:pt x="1326817" y="1512683"/>
                </a:lnTo>
                <a:lnTo>
                  <a:pt x="1319195" y="1536172"/>
                </a:lnTo>
                <a:lnTo>
                  <a:pt x="1310621" y="1560296"/>
                </a:lnTo>
                <a:lnTo>
                  <a:pt x="1302046" y="1584737"/>
                </a:lnTo>
                <a:lnTo>
                  <a:pt x="1292201" y="1609813"/>
                </a:lnTo>
                <a:lnTo>
                  <a:pt x="1282357" y="1634889"/>
                </a:lnTo>
                <a:lnTo>
                  <a:pt x="1272194" y="1660917"/>
                </a:lnTo>
                <a:lnTo>
                  <a:pt x="1261397" y="1687263"/>
                </a:lnTo>
                <a:lnTo>
                  <a:pt x="1250282" y="1714244"/>
                </a:lnTo>
                <a:lnTo>
                  <a:pt x="1237897" y="1741541"/>
                </a:lnTo>
                <a:lnTo>
                  <a:pt x="1225829" y="1769474"/>
                </a:lnTo>
                <a:lnTo>
                  <a:pt x="1212808" y="1797724"/>
                </a:lnTo>
                <a:lnTo>
                  <a:pt x="1199470" y="1826927"/>
                </a:lnTo>
                <a:lnTo>
                  <a:pt x="1185180" y="1856447"/>
                </a:lnTo>
                <a:lnTo>
                  <a:pt x="1182957" y="1861208"/>
                </a:lnTo>
                <a:lnTo>
                  <a:pt x="1180416" y="1865652"/>
                </a:lnTo>
                <a:lnTo>
                  <a:pt x="1177558" y="1870096"/>
                </a:lnTo>
                <a:lnTo>
                  <a:pt x="1174382" y="1874540"/>
                </a:lnTo>
                <a:lnTo>
                  <a:pt x="1171206" y="1878666"/>
                </a:lnTo>
                <a:lnTo>
                  <a:pt x="1168031" y="1882792"/>
                </a:lnTo>
                <a:lnTo>
                  <a:pt x="1164537" y="1886284"/>
                </a:lnTo>
                <a:lnTo>
                  <a:pt x="1160726" y="1889776"/>
                </a:lnTo>
                <a:lnTo>
                  <a:pt x="1156916" y="1893267"/>
                </a:lnTo>
                <a:lnTo>
                  <a:pt x="1153105" y="1896441"/>
                </a:lnTo>
                <a:lnTo>
                  <a:pt x="1148976" y="1899298"/>
                </a:lnTo>
                <a:lnTo>
                  <a:pt x="1144848" y="1902155"/>
                </a:lnTo>
                <a:lnTo>
                  <a:pt x="1140719" y="1904694"/>
                </a:lnTo>
                <a:lnTo>
                  <a:pt x="1136273" y="1907234"/>
                </a:lnTo>
                <a:lnTo>
                  <a:pt x="1131510" y="1909456"/>
                </a:lnTo>
                <a:lnTo>
                  <a:pt x="1126746" y="1911360"/>
                </a:lnTo>
                <a:lnTo>
                  <a:pt x="1105151" y="1731702"/>
                </a:lnTo>
                <a:lnTo>
                  <a:pt x="1105151" y="1469197"/>
                </a:lnTo>
                <a:lnTo>
                  <a:pt x="1114043" y="1442851"/>
                </a:lnTo>
                <a:lnTo>
                  <a:pt x="1122300" y="1416823"/>
                </a:lnTo>
                <a:lnTo>
                  <a:pt x="1129922" y="1391747"/>
                </a:lnTo>
                <a:lnTo>
                  <a:pt x="1137226" y="1367623"/>
                </a:lnTo>
                <a:lnTo>
                  <a:pt x="1143260" y="1344452"/>
                </a:lnTo>
                <a:lnTo>
                  <a:pt x="1148976" y="1322233"/>
                </a:lnTo>
                <a:lnTo>
                  <a:pt x="1153740" y="1300331"/>
                </a:lnTo>
                <a:lnTo>
                  <a:pt x="1158186" y="1280016"/>
                </a:lnTo>
                <a:lnTo>
                  <a:pt x="1161997" y="1259701"/>
                </a:lnTo>
                <a:lnTo>
                  <a:pt x="1165172" y="1240656"/>
                </a:lnTo>
                <a:lnTo>
                  <a:pt x="1167713" y="1222563"/>
                </a:lnTo>
                <a:lnTo>
                  <a:pt x="1169936" y="1205105"/>
                </a:lnTo>
                <a:lnTo>
                  <a:pt x="1171524" y="1188282"/>
                </a:lnTo>
                <a:lnTo>
                  <a:pt x="1172477" y="1172729"/>
                </a:lnTo>
                <a:lnTo>
                  <a:pt x="1173112" y="1157493"/>
                </a:lnTo>
                <a:lnTo>
                  <a:pt x="1173112" y="1143209"/>
                </a:lnTo>
                <a:lnTo>
                  <a:pt x="1173112" y="1132734"/>
                </a:lnTo>
                <a:lnTo>
                  <a:pt x="1172794" y="1122894"/>
                </a:lnTo>
                <a:lnTo>
                  <a:pt x="1172159" y="1113372"/>
                </a:lnTo>
                <a:lnTo>
                  <a:pt x="1171524" y="1104484"/>
                </a:lnTo>
                <a:lnTo>
                  <a:pt x="1170571" y="1095596"/>
                </a:lnTo>
                <a:lnTo>
                  <a:pt x="1169619" y="1087343"/>
                </a:lnTo>
                <a:lnTo>
                  <a:pt x="1168348" y="1079726"/>
                </a:lnTo>
                <a:lnTo>
                  <a:pt x="1166760" y="1072107"/>
                </a:lnTo>
                <a:lnTo>
                  <a:pt x="1165490" y="1065124"/>
                </a:lnTo>
                <a:lnTo>
                  <a:pt x="1163902" y="1058459"/>
                </a:lnTo>
                <a:lnTo>
                  <a:pt x="1161997" y="1052110"/>
                </a:lnTo>
                <a:lnTo>
                  <a:pt x="1160091" y="1046079"/>
                </a:lnTo>
                <a:lnTo>
                  <a:pt x="1156280" y="1034970"/>
                </a:lnTo>
                <a:lnTo>
                  <a:pt x="1152152" y="1025130"/>
                </a:lnTo>
                <a:lnTo>
                  <a:pt x="1147706" y="1016559"/>
                </a:lnTo>
                <a:lnTo>
                  <a:pt x="1143260" y="1008941"/>
                </a:lnTo>
                <a:lnTo>
                  <a:pt x="1138496" y="1001958"/>
                </a:lnTo>
                <a:lnTo>
                  <a:pt x="1133733" y="995927"/>
                </a:lnTo>
                <a:lnTo>
                  <a:pt x="1128334" y="990531"/>
                </a:lnTo>
                <a:lnTo>
                  <a:pt x="1123253" y="985135"/>
                </a:lnTo>
                <a:lnTo>
                  <a:pt x="1117854" y="980374"/>
                </a:lnTo>
                <a:lnTo>
                  <a:pt x="1112456" y="976247"/>
                </a:lnTo>
                <a:lnTo>
                  <a:pt x="1108645" y="973390"/>
                </a:lnTo>
                <a:lnTo>
                  <a:pt x="1104516" y="970851"/>
                </a:lnTo>
                <a:lnTo>
                  <a:pt x="1100388" y="968629"/>
                </a:lnTo>
                <a:lnTo>
                  <a:pt x="1095942" y="966407"/>
                </a:lnTo>
                <a:lnTo>
                  <a:pt x="1086732" y="962281"/>
                </a:lnTo>
                <a:lnTo>
                  <a:pt x="1076887" y="958789"/>
                </a:lnTo>
                <a:lnTo>
                  <a:pt x="1076887" y="1218437"/>
                </a:lnTo>
                <a:lnTo>
                  <a:pt x="1076887" y="1545377"/>
                </a:lnTo>
                <a:lnTo>
                  <a:pt x="1076887" y="1733289"/>
                </a:lnTo>
                <a:lnTo>
                  <a:pt x="1099753" y="1918661"/>
                </a:lnTo>
                <a:lnTo>
                  <a:pt x="1228052" y="2979788"/>
                </a:lnTo>
                <a:lnTo>
                  <a:pt x="1228687" y="2988676"/>
                </a:lnTo>
                <a:lnTo>
                  <a:pt x="1229005" y="2997564"/>
                </a:lnTo>
                <a:lnTo>
                  <a:pt x="1229005" y="3006134"/>
                </a:lnTo>
                <a:lnTo>
                  <a:pt x="1228687" y="3014704"/>
                </a:lnTo>
                <a:lnTo>
                  <a:pt x="1227734" y="3023275"/>
                </a:lnTo>
                <a:lnTo>
                  <a:pt x="1226464" y="3031527"/>
                </a:lnTo>
                <a:lnTo>
                  <a:pt x="1224558" y="3040098"/>
                </a:lnTo>
                <a:lnTo>
                  <a:pt x="1222653" y="3048351"/>
                </a:lnTo>
                <a:lnTo>
                  <a:pt x="1220112" y="3056286"/>
                </a:lnTo>
                <a:lnTo>
                  <a:pt x="1217254" y="3063904"/>
                </a:lnTo>
                <a:lnTo>
                  <a:pt x="1213761" y="3071522"/>
                </a:lnTo>
                <a:lnTo>
                  <a:pt x="1210268" y="3079140"/>
                </a:lnTo>
                <a:lnTo>
                  <a:pt x="1206457" y="3086441"/>
                </a:lnTo>
                <a:lnTo>
                  <a:pt x="1202011" y="3093741"/>
                </a:lnTo>
                <a:lnTo>
                  <a:pt x="1197565" y="3100724"/>
                </a:lnTo>
                <a:lnTo>
                  <a:pt x="1192484" y="3107073"/>
                </a:lnTo>
                <a:lnTo>
                  <a:pt x="1187085" y="3113739"/>
                </a:lnTo>
                <a:lnTo>
                  <a:pt x="1181369" y="3119770"/>
                </a:lnTo>
                <a:lnTo>
                  <a:pt x="1175652" y="3125483"/>
                </a:lnTo>
                <a:lnTo>
                  <a:pt x="1169301" y="3131197"/>
                </a:lnTo>
                <a:lnTo>
                  <a:pt x="1162949" y="3136275"/>
                </a:lnTo>
                <a:lnTo>
                  <a:pt x="1156280" y="3141354"/>
                </a:lnTo>
                <a:lnTo>
                  <a:pt x="1149611" y="3146433"/>
                </a:lnTo>
                <a:lnTo>
                  <a:pt x="1142307" y="3150559"/>
                </a:lnTo>
                <a:lnTo>
                  <a:pt x="1135003" y="3154685"/>
                </a:lnTo>
                <a:lnTo>
                  <a:pt x="1127064" y="3158177"/>
                </a:lnTo>
                <a:lnTo>
                  <a:pt x="1119125" y="3161669"/>
                </a:lnTo>
                <a:lnTo>
                  <a:pt x="1111185" y="3164525"/>
                </a:lnTo>
                <a:lnTo>
                  <a:pt x="1102928" y="3167065"/>
                </a:lnTo>
                <a:lnTo>
                  <a:pt x="1094671" y="3169287"/>
                </a:lnTo>
                <a:lnTo>
                  <a:pt x="1085779" y="3170874"/>
                </a:lnTo>
                <a:lnTo>
                  <a:pt x="1076887" y="3172143"/>
                </a:lnTo>
                <a:lnTo>
                  <a:pt x="1067995" y="3173096"/>
                </a:lnTo>
                <a:lnTo>
                  <a:pt x="1059421" y="3173413"/>
                </a:lnTo>
                <a:lnTo>
                  <a:pt x="1050529" y="3173413"/>
                </a:lnTo>
                <a:lnTo>
                  <a:pt x="1041955" y="3172778"/>
                </a:lnTo>
                <a:lnTo>
                  <a:pt x="1033380" y="3171826"/>
                </a:lnTo>
                <a:lnTo>
                  <a:pt x="1025123" y="3170556"/>
                </a:lnTo>
                <a:lnTo>
                  <a:pt x="1016549" y="3168969"/>
                </a:lnTo>
                <a:lnTo>
                  <a:pt x="1008292" y="3166747"/>
                </a:lnTo>
                <a:lnTo>
                  <a:pt x="1000353" y="3164208"/>
                </a:lnTo>
                <a:lnTo>
                  <a:pt x="992731" y="3161351"/>
                </a:lnTo>
                <a:lnTo>
                  <a:pt x="985109" y="3158177"/>
                </a:lnTo>
                <a:lnTo>
                  <a:pt x="977487" y="3154368"/>
                </a:lnTo>
                <a:lnTo>
                  <a:pt x="970183" y="3150559"/>
                </a:lnTo>
                <a:lnTo>
                  <a:pt x="962879" y="3146433"/>
                </a:lnTo>
                <a:lnTo>
                  <a:pt x="955892" y="3141354"/>
                </a:lnTo>
                <a:lnTo>
                  <a:pt x="949541" y="3136275"/>
                </a:lnTo>
                <a:lnTo>
                  <a:pt x="943190" y="3131197"/>
                </a:lnTo>
                <a:lnTo>
                  <a:pt x="936838" y="3125483"/>
                </a:lnTo>
                <a:lnTo>
                  <a:pt x="931122" y="3119770"/>
                </a:lnTo>
                <a:lnTo>
                  <a:pt x="925406" y="3113739"/>
                </a:lnTo>
                <a:lnTo>
                  <a:pt x="920324" y="3107390"/>
                </a:lnTo>
                <a:lnTo>
                  <a:pt x="915243" y="3100724"/>
                </a:lnTo>
                <a:lnTo>
                  <a:pt x="910162" y="3093741"/>
                </a:lnTo>
                <a:lnTo>
                  <a:pt x="906034" y="3086123"/>
                </a:lnTo>
                <a:lnTo>
                  <a:pt x="901905" y="3078823"/>
                </a:lnTo>
                <a:lnTo>
                  <a:pt x="898412" y="3071205"/>
                </a:lnTo>
                <a:lnTo>
                  <a:pt x="894919" y="3063587"/>
                </a:lnTo>
                <a:lnTo>
                  <a:pt x="892060" y="3055334"/>
                </a:lnTo>
                <a:lnTo>
                  <a:pt x="889520" y="3047081"/>
                </a:lnTo>
                <a:lnTo>
                  <a:pt x="887614" y="3038828"/>
                </a:lnTo>
                <a:lnTo>
                  <a:pt x="885709" y="3029940"/>
                </a:lnTo>
                <a:lnTo>
                  <a:pt x="884439" y="3021053"/>
                </a:lnTo>
                <a:lnTo>
                  <a:pt x="748518" y="1897076"/>
                </a:lnTo>
                <a:lnTo>
                  <a:pt x="649118" y="1897076"/>
                </a:lnTo>
                <a:lnTo>
                  <a:pt x="512879" y="3021053"/>
                </a:lnTo>
                <a:lnTo>
                  <a:pt x="511609" y="3029940"/>
                </a:lnTo>
                <a:lnTo>
                  <a:pt x="510021" y="3038828"/>
                </a:lnTo>
                <a:lnTo>
                  <a:pt x="507798" y="3047081"/>
                </a:lnTo>
                <a:lnTo>
                  <a:pt x="505258" y="3055334"/>
                </a:lnTo>
                <a:lnTo>
                  <a:pt x="502399" y="3063587"/>
                </a:lnTo>
                <a:lnTo>
                  <a:pt x="498906" y="3071205"/>
                </a:lnTo>
                <a:lnTo>
                  <a:pt x="495413" y="3078823"/>
                </a:lnTo>
                <a:lnTo>
                  <a:pt x="491284" y="3086123"/>
                </a:lnTo>
                <a:lnTo>
                  <a:pt x="487156" y="3093741"/>
                </a:lnTo>
                <a:lnTo>
                  <a:pt x="482392" y="3100724"/>
                </a:lnTo>
                <a:lnTo>
                  <a:pt x="477311" y="3107390"/>
                </a:lnTo>
                <a:lnTo>
                  <a:pt x="472230" y="3113739"/>
                </a:lnTo>
                <a:lnTo>
                  <a:pt x="466196" y="3119770"/>
                </a:lnTo>
                <a:lnTo>
                  <a:pt x="460480" y="3125483"/>
                </a:lnTo>
                <a:lnTo>
                  <a:pt x="454446" y="3131197"/>
                </a:lnTo>
                <a:lnTo>
                  <a:pt x="447777" y="3136275"/>
                </a:lnTo>
                <a:lnTo>
                  <a:pt x="441426" y="3141354"/>
                </a:lnTo>
                <a:lnTo>
                  <a:pt x="434439" y="3146433"/>
                </a:lnTo>
                <a:lnTo>
                  <a:pt x="427452" y="3150559"/>
                </a:lnTo>
                <a:lnTo>
                  <a:pt x="420148" y="3154368"/>
                </a:lnTo>
                <a:lnTo>
                  <a:pt x="412209" y="3158177"/>
                </a:lnTo>
                <a:lnTo>
                  <a:pt x="404587" y="3161351"/>
                </a:lnTo>
                <a:lnTo>
                  <a:pt x="396965" y="3164208"/>
                </a:lnTo>
                <a:lnTo>
                  <a:pt x="389026" y="3166747"/>
                </a:lnTo>
                <a:lnTo>
                  <a:pt x="380769" y="3168969"/>
                </a:lnTo>
                <a:lnTo>
                  <a:pt x="372512" y="3170556"/>
                </a:lnTo>
                <a:lnTo>
                  <a:pt x="364256" y="3171826"/>
                </a:lnTo>
                <a:lnTo>
                  <a:pt x="355363" y="3172778"/>
                </a:lnTo>
                <a:lnTo>
                  <a:pt x="346789" y="3173413"/>
                </a:lnTo>
                <a:lnTo>
                  <a:pt x="338215" y="3173413"/>
                </a:lnTo>
                <a:lnTo>
                  <a:pt x="329323" y="3173096"/>
                </a:lnTo>
                <a:lnTo>
                  <a:pt x="320431" y="3172143"/>
                </a:lnTo>
                <a:lnTo>
                  <a:pt x="311856" y="3170874"/>
                </a:lnTo>
                <a:lnTo>
                  <a:pt x="302964" y="3169287"/>
                </a:lnTo>
                <a:lnTo>
                  <a:pt x="294390" y="3167065"/>
                </a:lnTo>
                <a:lnTo>
                  <a:pt x="286133" y="3164525"/>
                </a:lnTo>
                <a:lnTo>
                  <a:pt x="278193" y="3161669"/>
                </a:lnTo>
                <a:lnTo>
                  <a:pt x="270254" y="3158177"/>
                </a:lnTo>
                <a:lnTo>
                  <a:pt x="262632" y="3154685"/>
                </a:lnTo>
                <a:lnTo>
                  <a:pt x="255328" y="3150559"/>
                </a:lnTo>
                <a:lnTo>
                  <a:pt x="248024" y="3146433"/>
                </a:lnTo>
                <a:lnTo>
                  <a:pt x="241038" y="3141354"/>
                </a:lnTo>
                <a:lnTo>
                  <a:pt x="234369" y="3136275"/>
                </a:lnTo>
                <a:lnTo>
                  <a:pt x="228017" y="3131197"/>
                </a:lnTo>
                <a:lnTo>
                  <a:pt x="221666" y="3125483"/>
                </a:lnTo>
                <a:lnTo>
                  <a:pt x="215949" y="3119770"/>
                </a:lnTo>
                <a:lnTo>
                  <a:pt x="210551" y="3113739"/>
                </a:lnTo>
                <a:lnTo>
                  <a:pt x="205152" y="3107073"/>
                </a:lnTo>
                <a:lnTo>
                  <a:pt x="200071" y="3100724"/>
                </a:lnTo>
                <a:lnTo>
                  <a:pt x="195625" y="3093741"/>
                </a:lnTo>
                <a:lnTo>
                  <a:pt x="190861" y="3086441"/>
                </a:lnTo>
                <a:lnTo>
                  <a:pt x="187050" y="3079140"/>
                </a:lnTo>
                <a:lnTo>
                  <a:pt x="183557" y="3071522"/>
                </a:lnTo>
                <a:lnTo>
                  <a:pt x="180064" y="3063904"/>
                </a:lnTo>
                <a:lnTo>
                  <a:pt x="177206" y="3056286"/>
                </a:lnTo>
                <a:lnTo>
                  <a:pt x="174665" y="3048351"/>
                </a:lnTo>
                <a:lnTo>
                  <a:pt x="172760" y="3040098"/>
                </a:lnTo>
                <a:lnTo>
                  <a:pt x="170854" y="3031527"/>
                </a:lnTo>
                <a:lnTo>
                  <a:pt x="169584" y="3023275"/>
                </a:lnTo>
                <a:lnTo>
                  <a:pt x="168631" y="3014704"/>
                </a:lnTo>
                <a:lnTo>
                  <a:pt x="168313" y="3006134"/>
                </a:lnTo>
                <a:lnTo>
                  <a:pt x="168313" y="2997564"/>
                </a:lnTo>
                <a:lnTo>
                  <a:pt x="168631" y="2988676"/>
                </a:lnTo>
                <a:lnTo>
                  <a:pt x="169584" y="2979788"/>
                </a:lnTo>
                <a:lnTo>
                  <a:pt x="297565" y="1918661"/>
                </a:lnTo>
                <a:lnTo>
                  <a:pt x="320431" y="1733289"/>
                </a:lnTo>
                <a:lnTo>
                  <a:pt x="320431" y="1545695"/>
                </a:lnTo>
                <a:lnTo>
                  <a:pt x="320431" y="1218437"/>
                </a:lnTo>
                <a:lnTo>
                  <a:pt x="320431" y="958472"/>
                </a:lnTo>
                <a:lnTo>
                  <a:pt x="315032" y="960376"/>
                </a:lnTo>
                <a:lnTo>
                  <a:pt x="309633" y="962598"/>
                </a:lnTo>
                <a:lnTo>
                  <a:pt x="299788" y="967360"/>
                </a:lnTo>
                <a:lnTo>
                  <a:pt x="295025" y="969899"/>
                </a:lnTo>
                <a:lnTo>
                  <a:pt x="290579" y="972438"/>
                </a:lnTo>
                <a:lnTo>
                  <a:pt x="286450" y="975295"/>
                </a:lnTo>
                <a:lnTo>
                  <a:pt x="282004" y="978152"/>
                </a:lnTo>
                <a:lnTo>
                  <a:pt x="277876" y="981326"/>
                </a:lnTo>
                <a:lnTo>
                  <a:pt x="274065" y="984817"/>
                </a:lnTo>
                <a:lnTo>
                  <a:pt x="270254" y="988944"/>
                </a:lnTo>
                <a:lnTo>
                  <a:pt x="266443" y="993070"/>
                </a:lnTo>
                <a:lnTo>
                  <a:pt x="262632" y="997514"/>
                </a:lnTo>
                <a:lnTo>
                  <a:pt x="259139" y="1002275"/>
                </a:lnTo>
                <a:lnTo>
                  <a:pt x="255646" y="1007354"/>
                </a:lnTo>
                <a:lnTo>
                  <a:pt x="252153" y="1012750"/>
                </a:lnTo>
                <a:lnTo>
                  <a:pt x="248342" y="1018781"/>
                </a:lnTo>
                <a:lnTo>
                  <a:pt x="245166" y="1025130"/>
                </a:lnTo>
                <a:lnTo>
                  <a:pt x="241038" y="1034970"/>
                </a:lnTo>
                <a:lnTo>
                  <a:pt x="236909" y="1046079"/>
                </a:lnTo>
                <a:lnTo>
                  <a:pt x="235321" y="1052110"/>
                </a:lnTo>
                <a:lnTo>
                  <a:pt x="233416" y="1058459"/>
                </a:lnTo>
                <a:lnTo>
                  <a:pt x="231828" y="1065124"/>
                </a:lnTo>
                <a:lnTo>
                  <a:pt x="230240" y="1072107"/>
                </a:lnTo>
                <a:lnTo>
                  <a:pt x="228970" y="1079726"/>
                </a:lnTo>
                <a:lnTo>
                  <a:pt x="227699" y="1087343"/>
                </a:lnTo>
                <a:lnTo>
                  <a:pt x="226747" y="1095596"/>
                </a:lnTo>
                <a:lnTo>
                  <a:pt x="225794" y="1104484"/>
                </a:lnTo>
                <a:lnTo>
                  <a:pt x="225159" y="1113372"/>
                </a:lnTo>
                <a:lnTo>
                  <a:pt x="224524" y="1122894"/>
                </a:lnTo>
                <a:lnTo>
                  <a:pt x="224206" y="1132734"/>
                </a:lnTo>
                <a:lnTo>
                  <a:pt x="223889" y="1143209"/>
                </a:lnTo>
                <a:lnTo>
                  <a:pt x="224206" y="1157493"/>
                </a:lnTo>
                <a:lnTo>
                  <a:pt x="224841" y="1172729"/>
                </a:lnTo>
                <a:lnTo>
                  <a:pt x="225794" y="1188282"/>
                </a:lnTo>
                <a:lnTo>
                  <a:pt x="227382" y="1205105"/>
                </a:lnTo>
                <a:lnTo>
                  <a:pt x="229605" y="1222563"/>
                </a:lnTo>
                <a:lnTo>
                  <a:pt x="232146" y="1240974"/>
                </a:lnTo>
                <a:lnTo>
                  <a:pt x="235321" y="1260019"/>
                </a:lnTo>
                <a:lnTo>
                  <a:pt x="239132" y="1280016"/>
                </a:lnTo>
                <a:lnTo>
                  <a:pt x="243578" y="1300648"/>
                </a:lnTo>
                <a:lnTo>
                  <a:pt x="248342" y="1322233"/>
                </a:lnTo>
                <a:lnTo>
                  <a:pt x="254376" y="1344769"/>
                </a:lnTo>
                <a:lnTo>
                  <a:pt x="260409" y="1367941"/>
                </a:lnTo>
                <a:lnTo>
                  <a:pt x="267396" y="1392065"/>
                </a:lnTo>
                <a:lnTo>
                  <a:pt x="275018" y="1416823"/>
                </a:lnTo>
                <a:lnTo>
                  <a:pt x="283275" y="1442851"/>
                </a:lnTo>
                <a:lnTo>
                  <a:pt x="292167" y="1469514"/>
                </a:lnTo>
                <a:lnTo>
                  <a:pt x="292167" y="1731384"/>
                </a:lnTo>
                <a:lnTo>
                  <a:pt x="270572" y="1911360"/>
                </a:lnTo>
                <a:lnTo>
                  <a:pt x="266126" y="1909456"/>
                </a:lnTo>
                <a:lnTo>
                  <a:pt x="261362" y="1907234"/>
                </a:lnTo>
                <a:lnTo>
                  <a:pt x="257234" y="1904694"/>
                </a:lnTo>
                <a:lnTo>
                  <a:pt x="252788" y="1902155"/>
                </a:lnTo>
                <a:lnTo>
                  <a:pt x="248342" y="1899298"/>
                </a:lnTo>
                <a:lnTo>
                  <a:pt x="244213" y="1896441"/>
                </a:lnTo>
                <a:lnTo>
                  <a:pt x="240402" y="1893267"/>
                </a:lnTo>
                <a:lnTo>
                  <a:pt x="236592" y="1889776"/>
                </a:lnTo>
                <a:lnTo>
                  <a:pt x="232781" y="1886284"/>
                </a:lnTo>
                <a:lnTo>
                  <a:pt x="229287" y="1882792"/>
                </a:lnTo>
                <a:lnTo>
                  <a:pt x="226112" y="1878666"/>
                </a:lnTo>
                <a:lnTo>
                  <a:pt x="222936" y="1874540"/>
                </a:lnTo>
                <a:lnTo>
                  <a:pt x="219760" y="1870096"/>
                </a:lnTo>
                <a:lnTo>
                  <a:pt x="216902" y="1865652"/>
                </a:lnTo>
                <a:lnTo>
                  <a:pt x="214361" y="1861208"/>
                </a:lnTo>
                <a:lnTo>
                  <a:pt x="212138" y="1856447"/>
                </a:lnTo>
                <a:lnTo>
                  <a:pt x="198165" y="1826927"/>
                </a:lnTo>
                <a:lnTo>
                  <a:pt x="184510" y="1797724"/>
                </a:lnTo>
                <a:lnTo>
                  <a:pt x="171489" y="1769474"/>
                </a:lnTo>
                <a:lnTo>
                  <a:pt x="159421" y="1741541"/>
                </a:lnTo>
                <a:lnTo>
                  <a:pt x="147354" y="1714244"/>
                </a:lnTo>
                <a:lnTo>
                  <a:pt x="135921" y="1687263"/>
                </a:lnTo>
                <a:lnTo>
                  <a:pt x="125124" y="1660917"/>
                </a:lnTo>
                <a:lnTo>
                  <a:pt x="114961" y="1634889"/>
                </a:lnTo>
                <a:lnTo>
                  <a:pt x="105117" y="1609813"/>
                </a:lnTo>
                <a:lnTo>
                  <a:pt x="95589" y="1584737"/>
                </a:lnTo>
                <a:lnTo>
                  <a:pt x="87015" y="1560296"/>
                </a:lnTo>
                <a:lnTo>
                  <a:pt x="78123" y="1536172"/>
                </a:lnTo>
                <a:lnTo>
                  <a:pt x="70184" y="1512683"/>
                </a:lnTo>
                <a:lnTo>
                  <a:pt x="62880" y="1489829"/>
                </a:lnTo>
                <a:lnTo>
                  <a:pt x="55893" y="1466975"/>
                </a:lnTo>
                <a:lnTo>
                  <a:pt x="49224" y="1445073"/>
                </a:lnTo>
                <a:lnTo>
                  <a:pt x="43190" y="1423171"/>
                </a:lnTo>
                <a:lnTo>
                  <a:pt x="37474" y="1401904"/>
                </a:lnTo>
                <a:lnTo>
                  <a:pt x="32393" y="1380955"/>
                </a:lnTo>
                <a:lnTo>
                  <a:pt x="27311" y="1360323"/>
                </a:lnTo>
                <a:lnTo>
                  <a:pt x="22865" y="1340325"/>
                </a:lnTo>
                <a:lnTo>
                  <a:pt x="18737" y="1320646"/>
                </a:lnTo>
                <a:lnTo>
                  <a:pt x="15244" y="1301283"/>
                </a:lnTo>
                <a:lnTo>
                  <a:pt x="12068" y="1282238"/>
                </a:lnTo>
                <a:lnTo>
                  <a:pt x="9210" y="1263828"/>
                </a:lnTo>
                <a:lnTo>
                  <a:pt x="6987" y="1245417"/>
                </a:lnTo>
                <a:lnTo>
                  <a:pt x="4764" y="1227642"/>
                </a:lnTo>
                <a:lnTo>
                  <a:pt x="3176" y="1210184"/>
                </a:lnTo>
                <a:lnTo>
                  <a:pt x="1906" y="1192726"/>
                </a:lnTo>
                <a:lnTo>
                  <a:pt x="953" y="1175903"/>
                </a:lnTo>
                <a:lnTo>
                  <a:pt x="318" y="1159397"/>
                </a:lnTo>
                <a:lnTo>
                  <a:pt x="0" y="1143209"/>
                </a:lnTo>
                <a:lnTo>
                  <a:pt x="318" y="1127973"/>
                </a:lnTo>
                <a:lnTo>
                  <a:pt x="953" y="1113054"/>
                </a:lnTo>
                <a:lnTo>
                  <a:pt x="1588" y="1098136"/>
                </a:lnTo>
                <a:lnTo>
                  <a:pt x="2858" y="1083534"/>
                </a:lnTo>
                <a:lnTo>
                  <a:pt x="4446" y="1069251"/>
                </a:lnTo>
                <a:lnTo>
                  <a:pt x="6034" y="1055284"/>
                </a:lnTo>
                <a:lnTo>
                  <a:pt x="8257" y="1041953"/>
                </a:lnTo>
                <a:lnTo>
                  <a:pt x="10798" y="1028304"/>
                </a:lnTo>
                <a:lnTo>
                  <a:pt x="13656" y="1014972"/>
                </a:lnTo>
                <a:lnTo>
                  <a:pt x="16832" y="1002275"/>
                </a:lnTo>
                <a:lnTo>
                  <a:pt x="20325" y="989579"/>
                </a:lnTo>
                <a:lnTo>
                  <a:pt x="23818" y="977199"/>
                </a:lnTo>
                <a:lnTo>
                  <a:pt x="27947" y="965138"/>
                </a:lnTo>
                <a:lnTo>
                  <a:pt x="32710" y="953393"/>
                </a:lnTo>
                <a:lnTo>
                  <a:pt x="37474" y="941966"/>
                </a:lnTo>
                <a:lnTo>
                  <a:pt x="42555" y="930539"/>
                </a:lnTo>
                <a:lnTo>
                  <a:pt x="47636" y="919429"/>
                </a:lnTo>
                <a:lnTo>
                  <a:pt x="53352" y="908955"/>
                </a:lnTo>
                <a:lnTo>
                  <a:pt x="59069" y="898797"/>
                </a:lnTo>
                <a:lnTo>
                  <a:pt x="65420" y="888640"/>
                </a:lnTo>
                <a:lnTo>
                  <a:pt x="71772" y="879117"/>
                </a:lnTo>
                <a:lnTo>
                  <a:pt x="78441" y="869595"/>
                </a:lnTo>
                <a:lnTo>
                  <a:pt x="85427" y="860390"/>
                </a:lnTo>
                <a:lnTo>
                  <a:pt x="92414" y="851819"/>
                </a:lnTo>
                <a:lnTo>
                  <a:pt x="99718" y="843567"/>
                </a:lnTo>
                <a:lnTo>
                  <a:pt x="107340" y="835314"/>
                </a:lnTo>
                <a:lnTo>
                  <a:pt x="114961" y="827696"/>
                </a:lnTo>
                <a:lnTo>
                  <a:pt x="122583" y="820078"/>
                </a:lnTo>
                <a:lnTo>
                  <a:pt x="130522" y="813094"/>
                </a:lnTo>
                <a:lnTo>
                  <a:pt x="138462" y="806429"/>
                </a:lnTo>
                <a:lnTo>
                  <a:pt x="146719" y="800080"/>
                </a:lnTo>
                <a:lnTo>
                  <a:pt x="154975" y="794049"/>
                </a:lnTo>
                <a:lnTo>
                  <a:pt x="163232" y="788653"/>
                </a:lnTo>
                <a:lnTo>
                  <a:pt x="171489" y="783257"/>
                </a:lnTo>
                <a:lnTo>
                  <a:pt x="179746" y="778179"/>
                </a:lnTo>
                <a:lnTo>
                  <a:pt x="188321" y="773417"/>
                </a:lnTo>
                <a:lnTo>
                  <a:pt x="196895" y="768973"/>
                </a:lnTo>
                <a:lnTo>
                  <a:pt x="205152" y="764530"/>
                </a:lnTo>
                <a:lnTo>
                  <a:pt x="213409" y="760403"/>
                </a:lnTo>
                <a:lnTo>
                  <a:pt x="221666" y="756912"/>
                </a:lnTo>
                <a:lnTo>
                  <a:pt x="229605" y="753420"/>
                </a:lnTo>
                <a:lnTo>
                  <a:pt x="237862" y="750246"/>
                </a:lnTo>
                <a:lnTo>
                  <a:pt x="245801" y="747389"/>
                </a:lnTo>
                <a:lnTo>
                  <a:pt x="254376" y="744532"/>
                </a:lnTo>
                <a:lnTo>
                  <a:pt x="269937" y="739771"/>
                </a:lnTo>
                <a:lnTo>
                  <a:pt x="285498" y="735645"/>
                </a:lnTo>
                <a:lnTo>
                  <a:pt x="300424" y="732470"/>
                </a:lnTo>
                <a:lnTo>
                  <a:pt x="315349" y="729931"/>
                </a:lnTo>
                <a:lnTo>
                  <a:pt x="329323" y="727709"/>
                </a:lnTo>
                <a:lnTo>
                  <a:pt x="342978" y="726439"/>
                </a:lnTo>
                <a:lnTo>
                  <a:pt x="355681" y="725170"/>
                </a:lnTo>
                <a:lnTo>
                  <a:pt x="368066" y="724535"/>
                </a:lnTo>
                <a:lnTo>
                  <a:pt x="379499" y="724218"/>
                </a:lnTo>
                <a:lnTo>
                  <a:pt x="389979" y="723900"/>
                </a:lnTo>
                <a:close/>
                <a:moveTo>
                  <a:pt x="691663" y="0"/>
                </a:moveTo>
                <a:lnTo>
                  <a:pt x="699930" y="0"/>
                </a:lnTo>
                <a:lnTo>
                  <a:pt x="707562" y="0"/>
                </a:lnTo>
                <a:lnTo>
                  <a:pt x="715511" y="318"/>
                </a:lnTo>
                <a:lnTo>
                  <a:pt x="723143" y="954"/>
                </a:lnTo>
                <a:lnTo>
                  <a:pt x="731092" y="1590"/>
                </a:lnTo>
                <a:lnTo>
                  <a:pt x="739042" y="2544"/>
                </a:lnTo>
                <a:lnTo>
                  <a:pt x="746991" y="3498"/>
                </a:lnTo>
                <a:lnTo>
                  <a:pt x="754941" y="4770"/>
                </a:lnTo>
                <a:lnTo>
                  <a:pt x="762890" y="6360"/>
                </a:lnTo>
                <a:lnTo>
                  <a:pt x="770840" y="8268"/>
                </a:lnTo>
                <a:lnTo>
                  <a:pt x="778789" y="10175"/>
                </a:lnTo>
                <a:lnTo>
                  <a:pt x="786421" y="12083"/>
                </a:lnTo>
                <a:lnTo>
                  <a:pt x="794053" y="14627"/>
                </a:lnTo>
                <a:lnTo>
                  <a:pt x="801684" y="16853"/>
                </a:lnTo>
                <a:lnTo>
                  <a:pt x="809634" y="19715"/>
                </a:lnTo>
                <a:lnTo>
                  <a:pt x="816947" y="22577"/>
                </a:lnTo>
                <a:lnTo>
                  <a:pt x="824261" y="25438"/>
                </a:lnTo>
                <a:lnTo>
                  <a:pt x="831256" y="28618"/>
                </a:lnTo>
                <a:lnTo>
                  <a:pt x="838252" y="32116"/>
                </a:lnTo>
                <a:lnTo>
                  <a:pt x="845247" y="35614"/>
                </a:lnTo>
                <a:lnTo>
                  <a:pt x="851925" y="39112"/>
                </a:lnTo>
                <a:lnTo>
                  <a:pt x="858921" y="42927"/>
                </a:lnTo>
                <a:lnTo>
                  <a:pt x="872276" y="51513"/>
                </a:lnTo>
                <a:lnTo>
                  <a:pt x="884677" y="60098"/>
                </a:lnTo>
                <a:lnTo>
                  <a:pt x="896760" y="69320"/>
                </a:lnTo>
                <a:lnTo>
                  <a:pt x="908526" y="79177"/>
                </a:lnTo>
                <a:lnTo>
                  <a:pt x="919655" y="89353"/>
                </a:lnTo>
                <a:lnTo>
                  <a:pt x="930466" y="100482"/>
                </a:lnTo>
                <a:lnTo>
                  <a:pt x="940324" y="111929"/>
                </a:lnTo>
                <a:lnTo>
                  <a:pt x="949863" y="123695"/>
                </a:lnTo>
                <a:lnTo>
                  <a:pt x="958449" y="135778"/>
                </a:lnTo>
                <a:lnTo>
                  <a:pt x="966716" y="148497"/>
                </a:lnTo>
                <a:lnTo>
                  <a:pt x="974666" y="161534"/>
                </a:lnTo>
                <a:lnTo>
                  <a:pt x="981661" y="174889"/>
                </a:lnTo>
                <a:lnTo>
                  <a:pt x="988021" y="188563"/>
                </a:lnTo>
                <a:lnTo>
                  <a:pt x="993744" y="202554"/>
                </a:lnTo>
                <a:lnTo>
                  <a:pt x="998832" y="217181"/>
                </a:lnTo>
                <a:lnTo>
                  <a:pt x="1003284" y="231490"/>
                </a:lnTo>
                <a:lnTo>
                  <a:pt x="1007100" y="246435"/>
                </a:lnTo>
                <a:lnTo>
                  <a:pt x="1009961" y="261380"/>
                </a:lnTo>
                <a:lnTo>
                  <a:pt x="1012187" y="276643"/>
                </a:lnTo>
                <a:lnTo>
                  <a:pt x="1013777" y="291906"/>
                </a:lnTo>
                <a:lnTo>
                  <a:pt x="1014095" y="299856"/>
                </a:lnTo>
                <a:lnTo>
                  <a:pt x="1014413" y="307488"/>
                </a:lnTo>
                <a:lnTo>
                  <a:pt x="1014413" y="315119"/>
                </a:lnTo>
                <a:lnTo>
                  <a:pt x="1014413" y="323387"/>
                </a:lnTo>
                <a:lnTo>
                  <a:pt x="1014095" y="331018"/>
                </a:lnTo>
                <a:lnTo>
                  <a:pt x="1013459" y="338968"/>
                </a:lnTo>
                <a:lnTo>
                  <a:pt x="1012823" y="346917"/>
                </a:lnTo>
                <a:lnTo>
                  <a:pt x="1011869" y="354867"/>
                </a:lnTo>
                <a:lnTo>
                  <a:pt x="1010915" y="362498"/>
                </a:lnTo>
                <a:lnTo>
                  <a:pt x="1009644" y="370448"/>
                </a:lnTo>
                <a:lnTo>
                  <a:pt x="1008054" y="378715"/>
                </a:lnTo>
                <a:lnTo>
                  <a:pt x="1006146" y="386665"/>
                </a:lnTo>
                <a:lnTo>
                  <a:pt x="1004238" y="394614"/>
                </a:lnTo>
                <a:lnTo>
                  <a:pt x="1002330" y="402246"/>
                </a:lnTo>
                <a:lnTo>
                  <a:pt x="999786" y="409877"/>
                </a:lnTo>
                <a:lnTo>
                  <a:pt x="997560" y="417509"/>
                </a:lnTo>
                <a:lnTo>
                  <a:pt x="994698" y="424822"/>
                </a:lnTo>
                <a:lnTo>
                  <a:pt x="991837" y="432136"/>
                </a:lnTo>
                <a:lnTo>
                  <a:pt x="988975" y="439767"/>
                </a:lnTo>
                <a:lnTo>
                  <a:pt x="985795" y="447081"/>
                </a:lnTo>
                <a:lnTo>
                  <a:pt x="982297" y="454077"/>
                </a:lnTo>
                <a:lnTo>
                  <a:pt x="978799" y="461072"/>
                </a:lnTo>
                <a:lnTo>
                  <a:pt x="975302" y="467750"/>
                </a:lnTo>
                <a:lnTo>
                  <a:pt x="971486" y="474427"/>
                </a:lnTo>
                <a:lnTo>
                  <a:pt x="962900" y="487465"/>
                </a:lnTo>
                <a:lnTo>
                  <a:pt x="954315" y="500502"/>
                </a:lnTo>
                <a:lnTo>
                  <a:pt x="945093" y="512585"/>
                </a:lnTo>
                <a:lnTo>
                  <a:pt x="935236" y="524032"/>
                </a:lnTo>
                <a:lnTo>
                  <a:pt x="925061" y="535162"/>
                </a:lnTo>
                <a:lnTo>
                  <a:pt x="914249" y="545973"/>
                </a:lnTo>
                <a:lnTo>
                  <a:pt x="902484" y="556148"/>
                </a:lnTo>
                <a:lnTo>
                  <a:pt x="890719" y="565370"/>
                </a:lnTo>
                <a:lnTo>
                  <a:pt x="878635" y="574273"/>
                </a:lnTo>
                <a:lnTo>
                  <a:pt x="865916" y="582541"/>
                </a:lnTo>
                <a:lnTo>
                  <a:pt x="852879" y="590172"/>
                </a:lnTo>
                <a:lnTo>
                  <a:pt x="839524" y="597168"/>
                </a:lnTo>
                <a:lnTo>
                  <a:pt x="825851" y="603846"/>
                </a:lnTo>
                <a:lnTo>
                  <a:pt x="811859" y="609569"/>
                </a:lnTo>
                <a:lnTo>
                  <a:pt x="797232" y="614657"/>
                </a:lnTo>
                <a:lnTo>
                  <a:pt x="782923" y="619109"/>
                </a:lnTo>
                <a:lnTo>
                  <a:pt x="767978" y="622606"/>
                </a:lnTo>
                <a:lnTo>
                  <a:pt x="753033" y="625786"/>
                </a:lnTo>
                <a:lnTo>
                  <a:pt x="737770" y="628012"/>
                </a:lnTo>
                <a:lnTo>
                  <a:pt x="722507" y="629602"/>
                </a:lnTo>
                <a:lnTo>
                  <a:pt x="714557" y="629920"/>
                </a:lnTo>
                <a:lnTo>
                  <a:pt x="706926" y="630238"/>
                </a:lnTo>
                <a:lnTo>
                  <a:pt x="699294" y="630238"/>
                </a:lnTo>
                <a:lnTo>
                  <a:pt x="691027" y="630238"/>
                </a:lnTo>
                <a:lnTo>
                  <a:pt x="683395" y="629920"/>
                </a:lnTo>
                <a:lnTo>
                  <a:pt x="675446" y="629284"/>
                </a:lnTo>
                <a:lnTo>
                  <a:pt x="667496" y="628648"/>
                </a:lnTo>
                <a:lnTo>
                  <a:pt x="659547" y="627694"/>
                </a:lnTo>
                <a:lnTo>
                  <a:pt x="651915" y="626740"/>
                </a:lnTo>
                <a:lnTo>
                  <a:pt x="643966" y="625150"/>
                </a:lnTo>
                <a:lnTo>
                  <a:pt x="635698" y="623878"/>
                </a:lnTo>
                <a:lnTo>
                  <a:pt x="627749" y="621970"/>
                </a:lnTo>
                <a:lnTo>
                  <a:pt x="619799" y="620063"/>
                </a:lnTo>
                <a:lnTo>
                  <a:pt x="612167" y="617837"/>
                </a:lnTo>
                <a:lnTo>
                  <a:pt x="604536" y="615611"/>
                </a:lnTo>
                <a:lnTo>
                  <a:pt x="596904" y="613067"/>
                </a:lnTo>
                <a:lnTo>
                  <a:pt x="589591" y="610523"/>
                </a:lnTo>
                <a:lnTo>
                  <a:pt x="582277" y="607661"/>
                </a:lnTo>
                <a:lnTo>
                  <a:pt x="574646" y="604800"/>
                </a:lnTo>
                <a:lnTo>
                  <a:pt x="567332" y="601620"/>
                </a:lnTo>
                <a:lnTo>
                  <a:pt x="560337" y="597804"/>
                </a:lnTo>
                <a:lnTo>
                  <a:pt x="553341" y="594306"/>
                </a:lnTo>
                <a:lnTo>
                  <a:pt x="546663" y="590808"/>
                </a:lnTo>
                <a:lnTo>
                  <a:pt x="539986" y="586993"/>
                </a:lnTo>
                <a:lnTo>
                  <a:pt x="526949" y="578725"/>
                </a:lnTo>
                <a:lnTo>
                  <a:pt x="513911" y="570140"/>
                </a:lnTo>
                <a:lnTo>
                  <a:pt x="501828" y="560918"/>
                </a:lnTo>
                <a:lnTo>
                  <a:pt x="490381" y="551061"/>
                </a:lnTo>
                <a:lnTo>
                  <a:pt x="479252" y="540249"/>
                </a:lnTo>
                <a:lnTo>
                  <a:pt x="468440" y="529438"/>
                </a:lnTo>
                <a:lnTo>
                  <a:pt x="458265" y="518309"/>
                </a:lnTo>
                <a:lnTo>
                  <a:pt x="449043" y="506544"/>
                </a:lnTo>
                <a:lnTo>
                  <a:pt x="440140" y="494460"/>
                </a:lnTo>
                <a:lnTo>
                  <a:pt x="431872" y="481423"/>
                </a:lnTo>
                <a:lnTo>
                  <a:pt x="424241" y="468386"/>
                </a:lnTo>
                <a:lnTo>
                  <a:pt x="417245" y="455031"/>
                </a:lnTo>
                <a:lnTo>
                  <a:pt x="410568" y="441675"/>
                </a:lnTo>
                <a:lnTo>
                  <a:pt x="404844" y="427366"/>
                </a:lnTo>
                <a:lnTo>
                  <a:pt x="399756" y="413057"/>
                </a:lnTo>
                <a:lnTo>
                  <a:pt x="395305" y="398430"/>
                </a:lnTo>
                <a:lnTo>
                  <a:pt x="391489" y="383803"/>
                </a:lnTo>
                <a:lnTo>
                  <a:pt x="388627" y="368540"/>
                </a:lnTo>
                <a:lnTo>
                  <a:pt x="386401" y="353277"/>
                </a:lnTo>
                <a:lnTo>
                  <a:pt x="384811" y="338014"/>
                </a:lnTo>
                <a:lnTo>
                  <a:pt x="384493" y="330382"/>
                </a:lnTo>
                <a:lnTo>
                  <a:pt x="384175" y="322751"/>
                </a:lnTo>
                <a:lnTo>
                  <a:pt x="384175" y="314483"/>
                </a:lnTo>
                <a:lnTo>
                  <a:pt x="384175" y="306851"/>
                </a:lnTo>
                <a:lnTo>
                  <a:pt x="384493" y="298902"/>
                </a:lnTo>
                <a:lnTo>
                  <a:pt x="385129" y="291270"/>
                </a:lnTo>
                <a:lnTo>
                  <a:pt x="385765" y="283321"/>
                </a:lnTo>
                <a:lnTo>
                  <a:pt x="386719" y="275371"/>
                </a:lnTo>
                <a:lnTo>
                  <a:pt x="387673" y="267422"/>
                </a:lnTo>
                <a:lnTo>
                  <a:pt x="389263" y="259472"/>
                </a:lnTo>
                <a:lnTo>
                  <a:pt x="390535" y="251523"/>
                </a:lnTo>
                <a:lnTo>
                  <a:pt x="392443" y="243573"/>
                </a:lnTo>
                <a:lnTo>
                  <a:pt x="394351" y="235624"/>
                </a:lnTo>
                <a:lnTo>
                  <a:pt x="396577" y="227992"/>
                </a:lnTo>
                <a:lnTo>
                  <a:pt x="398802" y="220361"/>
                </a:lnTo>
                <a:lnTo>
                  <a:pt x="401346" y="212729"/>
                </a:lnTo>
                <a:lnTo>
                  <a:pt x="403890" y="204780"/>
                </a:lnTo>
                <a:lnTo>
                  <a:pt x="406752" y="197466"/>
                </a:lnTo>
                <a:lnTo>
                  <a:pt x="409614" y="190153"/>
                </a:lnTo>
                <a:lnTo>
                  <a:pt x="412794" y="183157"/>
                </a:lnTo>
                <a:lnTo>
                  <a:pt x="416609" y="176161"/>
                </a:lnTo>
                <a:lnTo>
                  <a:pt x="420107" y="169166"/>
                </a:lnTo>
                <a:lnTo>
                  <a:pt x="423605" y="162488"/>
                </a:lnTo>
                <a:lnTo>
                  <a:pt x="427421" y="155811"/>
                </a:lnTo>
                <a:lnTo>
                  <a:pt x="435688" y="142137"/>
                </a:lnTo>
                <a:lnTo>
                  <a:pt x="444274" y="129736"/>
                </a:lnTo>
                <a:lnTo>
                  <a:pt x="453495" y="117653"/>
                </a:lnTo>
                <a:lnTo>
                  <a:pt x="463352" y="105888"/>
                </a:lnTo>
                <a:lnTo>
                  <a:pt x="474164" y="94758"/>
                </a:lnTo>
                <a:lnTo>
                  <a:pt x="484975" y="83947"/>
                </a:lnTo>
                <a:lnTo>
                  <a:pt x="496104" y="74090"/>
                </a:lnTo>
                <a:lnTo>
                  <a:pt x="507870" y="64550"/>
                </a:lnTo>
                <a:lnTo>
                  <a:pt x="519953" y="55965"/>
                </a:lnTo>
                <a:lnTo>
                  <a:pt x="532990" y="47697"/>
                </a:lnTo>
                <a:lnTo>
                  <a:pt x="546027" y="39748"/>
                </a:lnTo>
                <a:lnTo>
                  <a:pt x="559383" y="32752"/>
                </a:lnTo>
                <a:lnTo>
                  <a:pt x="572738" y="26392"/>
                </a:lnTo>
                <a:lnTo>
                  <a:pt x="587047" y="20669"/>
                </a:lnTo>
                <a:lnTo>
                  <a:pt x="601356" y="15581"/>
                </a:lnTo>
                <a:lnTo>
                  <a:pt x="615983" y="11129"/>
                </a:lnTo>
                <a:lnTo>
                  <a:pt x="630610" y="7314"/>
                </a:lnTo>
                <a:lnTo>
                  <a:pt x="645873" y="4452"/>
                </a:lnTo>
                <a:lnTo>
                  <a:pt x="661137" y="2226"/>
                </a:lnTo>
                <a:lnTo>
                  <a:pt x="676400" y="636"/>
                </a:lnTo>
                <a:lnTo>
                  <a:pt x="684031" y="318"/>
                </a:lnTo>
                <a:lnTo>
                  <a:pt x="691663" y="0"/>
                </a:lnTo>
                <a:close/>
              </a:path>
            </a:pathLst>
          </a:custGeom>
          <a:solidFill>
            <a:srgbClr val="77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" name="KSO_Shape"/>
          <p:cNvSpPr/>
          <p:nvPr/>
        </p:nvSpPr>
        <p:spPr bwMode="auto">
          <a:xfrm flipH="1">
            <a:off x="9336063" y="1558701"/>
            <a:ext cx="360000" cy="720000"/>
          </a:xfrm>
          <a:custGeom>
            <a:avLst/>
            <a:gdLst/>
            <a:ahLst/>
            <a:cxnLst/>
            <a:rect l="0" t="0" r="r" b="b"/>
            <a:pathLst>
              <a:path w="1397000" h="3173413">
                <a:moveTo>
                  <a:pt x="389979" y="723900"/>
                </a:moveTo>
                <a:lnTo>
                  <a:pt x="405857" y="724218"/>
                </a:lnTo>
                <a:lnTo>
                  <a:pt x="419513" y="724852"/>
                </a:lnTo>
                <a:lnTo>
                  <a:pt x="423959" y="724535"/>
                </a:lnTo>
                <a:lnTo>
                  <a:pt x="428405" y="724535"/>
                </a:lnTo>
                <a:lnTo>
                  <a:pt x="969230" y="724535"/>
                </a:lnTo>
                <a:lnTo>
                  <a:pt x="973677" y="724535"/>
                </a:lnTo>
                <a:lnTo>
                  <a:pt x="978123" y="724852"/>
                </a:lnTo>
                <a:lnTo>
                  <a:pt x="991461" y="724218"/>
                </a:lnTo>
                <a:lnTo>
                  <a:pt x="1007339" y="723900"/>
                </a:lnTo>
                <a:lnTo>
                  <a:pt x="1023853" y="724218"/>
                </a:lnTo>
                <a:lnTo>
                  <a:pt x="1041637" y="725170"/>
                </a:lnTo>
                <a:lnTo>
                  <a:pt x="1051164" y="725805"/>
                </a:lnTo>
                <a:lnTo>
                  <a:pt x="1061009" y="727074"/>
                </a:lnTo>
                <a:lnTo>
                  <a:pt x="1071171" y="728344"/>
                </a:lnTo>
                <a:lnTo>
                  <a:pt x="1082286" y="729931"/>
                </a:lnTo>
                <a:lnTo>
                  <a:pt x="1093084" y="731835"/>
                </a:lnTo>
                <a:lnTo>
                  <a:pt x="1104199" y="734057"/>
                </a:lnTo>
                <a:lnTo>
                  <a:pt x="1115631" y="736914"/>
                </a:lnTo>
                <a:lnTo>
                  <a:pt x="1127064" y="739771"/>
                </a:lnTo>
                <a:lnTo>
                  <a:pt x="1139132" y="743263"/>
                </a:lnTo>
                <a:lnTo>
                  <a:pt x="1151199" y="747389"/>
                </a:lnTo>
                <a:lnTo>
                  <a:pt x="1163585" y="751833"/>
                </a:lnTo>
                <a:lnTo>
                  <a:pt x="1175652" y="756912"/>
                </a:lnTo>
                <a:lnTo>
                  <a:pt x="1188355" y="762308"/>
                </a:lnTo>
                <a:lnTo>
                  <a:pt x="1201058" y="768656"/>
                </a:lnTo>
                <a:lnTo>
                  <a:pt x="1213443" y="775639"/>
                </a:lnTo>
                <a:lnTo>
                  <a:pt x="1225829" y="782940"/>
                </a:lnTo>
                <a:lnTo>
                  <a:pt x="1238214" y="791193"/>
                </a:lnTo>
                <a:lnTo>
                  <a:pt x="1250917" y="800080"/>
                </a:lnTo>
                <a:lnTo>
                  <a:pt x="1262985" y="809920"/>
                </a:lnTo>
                <a:lnTo>
                  <a:pt x="1274735" y="820713"/>
                </a:lnTo>
                <a:lnTo>
                  <a:pt x="1286167" y="831822"/>
                </a:lnTo>
                <a:lnTo>
                  <a:pt x="1291884" y="837536"/>
                </a:lnTo>
                <a:lnTo>
                  <a:pt x="1297600" y="843567"/>
                </a:lnTo>
                <a:lnTo>
                  <a:pt x="1303316" y="849598"/>
                </a:lnTo>
                <a:lnTo>
                  <a:pt x="1308715" y="855946"/>
                </a:lnTo>
                <a:lnTo>
                  <a:pt x="1313796" y="862612"/>
                </a:lnTo>
                <a:lnTo>
                  <a:pt x="1318877" y="869277"/>
                </a:lnTo>
                <a:lnTo>
                  <a:pt x="1323959" y="876578"/>
                </a:lnTo>
                <a:lnTo>
                  <a:pt x="1328722" y="883879"/>
                </a:lnTo>
                <a:lnTo>
                  <a:pt x="1333486" y="891179"/>
                </a:lnTo>
                <a:lnTo>
                  <a:pt x="1337932" y="898480"/>
                </a:lnTo>
                <a:lnTo>
                  <a:pt x="1342378" y="906098"/>
                </a:lnTo>
                <a:lnTo>
                  <a:pt x="1346824" y="914033"/>
                </a:lnTo>
                <a:lnTo>
                  <a:pt x="1350952" y="922286"/>
                </a:lnTo>
                <a:lnTo>
                  <a:pt x="1355081" y="930539"/>
                </a:lnTo>
                <a:lnTo>
                  <a:pt x="1360162" y="941966"/>
                </a:lnTo>
                <a:lnTo>
                  <a:pt x="1364925" y="953393"/>
                </a:lnTo>
                <a:lnTo>
                  <a:pt x="1369054" y="965138"/>
                </a:lnTo>
                <a:lnTo>
                  <a:pt x="1373182" y="977199"/>
                </a:lnTo>
                <a:lnTo>
                  <a:pt x="1376993" y="989579"/>
                </a:lnTo>
                <a:lnTo>
                  <a:pt x="1380486" y="1002275"/>
                </a:lnTo>
                <a:lnTo>
                  <a:pt x="1383662" y="1014972"/>
                </a:lnTo>
                <a:lnTo>
                  <a:pt x="1386520" y="1028304"/>
                </a:lnTo>
                <a:lnTo>
                  <a:pt x="1389061" y="1041953"/>
                </a:lnTo>
                <a:lnTo>
                  <a:pt x="1390966" y="1055284"/>
                </a:lnTo>
                <a:lnTo>
                  <a:pt x="1392872" y="1069251"/>
                </a:lnTo>
                <a:lnTo>
                  <a:pt x="1394460" y="1083534"/>
                </a:lnTo>
                <a:lnTo>
                  <a:pt x="1395730" y="1098136"/>
                </a:lnTo>
                <a:lnTo>
                  <a:pt x="1396365" y="1113054"/>
                </a:lnTo>
                <a:lnTo>
                  <a:pt x="1397000" y="1127973"/>
                </a:lnTo>
                <a:lnTo>
                  <a:pt x="1397000" y="1143209"/>
                </a:lnTo>
                <a:lnTo>
                  <a:pt x="1397000" y="1159397"/>
                </a:lnTo>
                <a:lnTo>
                  <a:pt x="1396365" y="1175903"/>
                </a:lnTo>
                <a:lnTo>
                  <a:pt x="1395412" y="1192726"/>
                </a:lnTo>
                <a:lnTo>
                  <a:pt x="1394142" y="1210184"/>
                </a:lnTo>
                <a:lnTo>
                  <a:pt x="1392554" y="1227642"/>
                </a:lnTo>
                <a:lnTo>
                  <a:pt x="1390331" y="1245417"/>
                </a:lnTo>
                <a:lnTo>
                  <a:pt x="1388108" y="1263828"/>
                </a:lnTo>
                <a:lnTo>
                  <a:pt x="1385250" y="1282238"/>
                </a:lnTo>
                <a:lnTo>
                  <a:pt x="1382074" y="1301283"/>
                </a:lnTo>
                <a:lnTo>
                  <a:pt x="1378263" y="1320646"/>
                </a:lnTo>
                <a:lnTo>
                  <a:pt x="1374453" y="1340325"/>
                </a:lnTo>
                <a:lnTo>
                  <a:pt x="1370007" y="1360323"/>
                </a:lnTo>
                <a:lnTo>
                  <a:pt x="1365243" y="1380955"/>
                </a:lnTo>
                <a:lnTo>
                  <a:pt x="1359844" y="1401904"/>
                </a:lnTo>
                <a:lnTo>
                  <a:pt x="1354446" y="1423171"/>
                </a:lnTo>
                <a:lnTo>
                  <a:pt x="1347777" y="1445073"/>
                </a:lnTo>
                <a:lnTo>
                  <a:pt x="1341425" y="1466975"/>
                </a:lnTo>
                <a:lnTo>
                  <a:pt x="1334438" y="1489829"/>
                </a:lnTo>
                <a:lnTo>
                  <a:pt x="1326817" y="1512683"/>
                </a:lnTo>
                <a:lnTo>
                  <a:pt x="1319195" y="1536172"/>
                </a:lnTo>
                <a:lnTo>
                  <a:pt x="1310621" y="1560296"/>
                </a:lnTo>
                <a:lnTo>
                  <a:pt x="1302046" y="1584737"/>
                </a:lnTo>
                <a:lnTo>
                  <a:pt x="1292201" y="1609813"/>
                </a:lnTo>
                <a:lnTo>
                  <a:pt x="1282357" y="1634889"/>
                </a:lnTo>
                <a:lnTo>
                  <a:pt x="1272194" y="1660917"/>
                </a:lnTo>
                <a:lnTo>
                  <a:pt x="1261397" y="1687263"/>
                </a:lnTo>
                <a:lnTo>
                  <a:pt x="1250282" y="1714244"/>
                </a:lnTo>
                <a:lnTo>
                  <a:pt x="1237897" y="1741541"/>
                </a:lnTo>
                <a:lnTo>
                  <a:pt x="1225829" y="1769474"/>
                </a:lnTo>
                <a:lnTo>
                  <a:pt x="1212808" y="1797724"/>
                </a:lnTo>
                <a:lnTo>
                  <a:pt x="1199470" y="1826927"/>
                </a:lnTo>
                <a:lnTo>
                  <a:pt x="1185180" y="1856447"/>
                </a:lnTo>
                <a:lnTo>
                  <a:pt x="1182957" y="1861208"/>
                </a:lnTo>
                <a:lnTo>
                  <a:pt x="1180416" y="1865652"/>
                </a:lnTo>
                <a:lnTo>
                  <a:pt x="1177558" y="1870096"/>
                </a:lnTo>
                <a:lnTo>
                  <a:pt x="1174382" y="1874540"/>
                </a:lnTo>
                <a:lnTo>
                  <a:pt x="1171206" y="1878666"/>
                </a:lnTo>
                <a:lnTo>
                  <a:pt x="1168031" y="1882792"/>
                </a:lnTo>
                <a:lnTo>
                  <a:pt x="1164537" y="1886284"/>
                </a:lnTo>
                <a:lnTo>
                  <a:pt x="1160726" y="1889776"/>
                </a:lnTo>
                <a:lnTo>
                  <a:pt x="1156916" y="1893267"/>
                </a:lnTo>
                <a:lnTo>
                  <a:pt x="1153105" y="1896441"/>
                </a:lnTo>
                <a:lnTo>
                  <a:pt x="1148976" y="1899298"/>
                </a:lnTo>
                <a:lnTo>
                  <a:pt x="1144848" y="1902155"/>
                </a:lnTo>
                <a:lnTo>
                  <a:pt x="1140719" y="1904694"/>
                </a:lnTo>
                <a:lnTo>
                  <a:pt x="1136273" y="1907234"/>
                </a:lnTo>
                <a:lnTo>
                  <a:pt x="1131510" y="1909456"/>
                </a:lnTo>
                <a:lnTo>
                  <a:pt x="1126746" y="1911360"/>
                </a:lnTo>
                <a:lnTo>
                  <a:pt x="1105151" y="1731702"/>
                </a:lnTo>
                <a:lnTo>
                  <a:pt x="1105151" y="1469197"/>
                </a:lnTo>
                <a:lnTo>
                  <a:pt x="1114043" y="1442851"/>
                </a:lnTo>
                <a:lnTo>
                  <a:pt x="1122300" y="1416823"/>
                </a:lnTo>
                <a:lnTo>
                  <a:pt x="1129922" y="1391747"/>
                </a:lnTo>
                <a:lnTo>
                  <a:pt x="1137226" y="1367623"/>
                </a:lnTo>
                <a:lnTo>
                  <a:pt x="1143260" y="1344452"/>
                </a:lnTo>
                <a:lnTo>
                  <a:pt x="1148976" y="1322233"/>
                </a:lnTo>
                <a:lnTo>
                  <a:pt x="1153740" y="1300331"/>
                </a:lnTo>
                <a:lnTo>
                  <a:pt x="1158186" y="1280016"/>
                </a:lnTo>
                <a:lnTo>
                  <a:pt x="1161997" y="1259701"/>
                </a:lnTo>
                <a:lnTo>
                  <a:pt x="1165172" y="1240656"/>
                </a:lnTo>
                <a:lnTo>
                  <a:pt x="1167713" y="1222563"/>
                </a:lnTo>
                <a:lnTo>
                  <a:pt x="1169936" y="1205105"/>
                </a:lnTo>
                <a:lnTo>
                  <a:pt x="1171524" y="1188282"/>
                </a:lnTo>
                <a:lnTo>
                  <a:pt x="1172477" y="1172729"/>
                </a:lnTo>
                <a:lnTo>
                  <a:pt x="1173112" y="1157493"/>
                </a:lnTo>
                <a:lnTo>
                  <a:pt x="1173112" y="1143209"/>
                </a:lnTo>
                <a:lnTo>
                  <a:pt x="1173112" y="1132734"/>
                </a:lnTo>
                <a:lnTo>
                  <a:pt x="1172794" y="1122894"/>
                </a:lnTo>
                <a:lnTo>
                  <a:pt x="1172159" y="1113372"/>
                </a:lnTo>
                <a:lnTo>
                  <a:pt x="1171524" y="1104484"/>
                </a:lnTo>
                <a:lnTo>
                  <a:pt x="1170571" y="1095596"/>
                </a:lnTo>
                <a:lnTo>
                  <a:pt x="1169619" y="1087343"/>
                </a:lnTo>
                <a:lnTo>
                  <a:pt x="1168348" y="1079726"/>
                </a:lnTo>
                <a:lnTo>
                  <a:pt x="1166760" y="1072107"/>
                </a:lnTo>
                <a:lnTo>
                  <a:pt x="1165490" y="1065124"/>
                </a:lnTo>
                <a:lnTo>
                  <a:pt x="1163902" y="1058459"/>
                </a:lnTo>
                <a:lnTo>
                  <a:pt x="1161997" y="1052110"/>
                </a:lnTo>
                <a:lnTo>
                  <a:pt x="1160091" y="1046079"/>
                </a:lnTo>
                <a:lnTo>
                  <a:pt x="1156280" y="1034970"/>
                </a:lnTo>
                <a:lnTo>
                  <a:pt x="1152152" y="1025130"/>
                </a:lnTo>
                <a:lnTo>
                  <a:pt x="1147706" y="1016559"/>
                </a:lnTo>
                <a:lnTo>
                  <a:pt x="1143260" y="1008941"/>
                </a:lnTo>
                <a:lnTo>
                  <a:pt x="1138496" y="1001958"/>
                </a:lnTo>
                <a:lnTo>
                  <a:pt x="1133733" y="995927"/>
                </a:lnTo>
                <a:lnTo>
                  <a:pt x="1128334" y="990531"/>
                </a:lnTo>
                <a:lnTo>
                  <a:pt x="1123253" y="985135"/>
                </a:lnTo>
                <a:lnTo>
                  <a:pt x="1117854" y="980374"/>
                </a:lnTo>
                <a:lnTo>
                  <a:pt x="1112456" y="976247"/>
                </a:lnTo>
                <a:lnTo>
                  <a:pt x="1108645" y="973390"/>
                </a:lnTo>
                <a:lnTo>
                  <a:pt x="1104516" y="970851"/>
                </a:lnTo>
                <a:lnTo>
                  <a:pt x="1100388" y="968629"/>
                </a:lnTo>
                <a:lnTo>
                  <a:pt x="1095942" y="966407"/>
                </a:lnTo>
                <a:lnTo>
                  <a:pt x="1086732" y="962281"/>
                </a:lnTo>
                <a:lnTo>
                  <a:pt x="1076887" y="958789"/>
                </a:lnTo>
                <a:lnTo>
                  <a:pt x="1076887" y="1218437"/>
                </a:lnTo>
                <a:lnTo>
                  <a:pt x="1076887" y="1545377"/>
                </a:lnTo>
                <a:lnTo>
                  <a:pt x="1076887" y="1733289"/>
                </a:lnTo>
                <a:lnTo>
                  <a:pt x="1099753" y="1918661"/>
                </a:lnTo>
                <a:lnTo>
                  <a:pt x="1228052" y="2979788"/>
                </a:lnTo>
                <a:lnTo>
                  <a:pt x="1228687" y="2988676"/>
                </a:lnTo>
                <a:lnTo>
                  <a:pt x="1229005" y="2997564"/>
                </a:lnTo>
                <a:lnTo>
                  <a:pt x="1229005" y="3006134"/>
                </a:lnTo>
                <a:lnTo>
                  <a:pt x="1228687" y="3014704"/>
                </a:lnTo>
                <a:lnTo>
                  <a:pt x="1227734" y="3023275"/>
                </a:lnTo>
                <a:lnTo>
                  <a:pt x="1226464" y="3031527"/>
                </a:lnTo>
                <a:lnTo>
                  <a:pt x="1224558" y="3040098"/>
                </a:lnTo>
                <a:lnTo>
                  <a:pt x="1222653" y="3048351"/>
                </a:lnTo>
                <a:lnTo>
                  <a:pt x="1220112" y="3056286"/>
                </a:lnTo>
                <a:lnTo>
                  <a:pt x="1217254" y="3063904"/>
                </a:lnTo>
                <a:lnTo>
                  <a:pt x="1213761" y="3071522"/>
                </a:lnTo>
                <a:lnTo>
                  <a:pt x="1210268" y="3079140"/>
                </a:lnTo>
                <a:lnTo>
                  <a:pt x="1206457" y="3086441"/>
                </a:lnTo>
                <a:lnTo>
                  <a:pt x="1202011" y="3093741"/>
                </a:lnTo>
                <a:lnTo>
                  <a:pt x="1197565" y="3100724"/>
                </a:lnTo>
                <a:lnTo>
                  <a:pt x="1192484" y="3107073"/>
                </a:lnTo>
                <a:lnTo>
                  <a:pt x="1187085" y="3113739"/>
                </a:lnTo>
                <a:lnTo>
                  <a:pt x="1181369" y="3119770"/>
                </a:lnTo>
                <a:lnTo>
                  <a:pt x="1175652" y="3125483"/>
                </a:lnTo>
                <a:lnTo>
                  <a:pt x="1169301" y="3131197"/>
                </a:lnTo>
                <a:lnTo>
                  <a:pt x="1162949" y="3136275"/>
                </a:lnTo>
                <a:lnTo>
                  <a:pt x="1156280" y="3141354"/>
                </a:lnTo>
                <a:lnTo>
                  <a:pt x="1149611" y="3146433"/>
                </a:lnTo>
                <a:lnTo>
                  <a:pt x="1142307" y="3150559"/>
                </a:lnTo>
                <a:lnTo>
                  <a:pt x="1135003" y="3154685"/>
                </a:lnTo>
                <a:lnTo>
                  <a:pt x="1127064" y="3158177"/>
                </a:lnTo>
                <a:lnTo>
                  <a:pt x="1119125" y="3161669"/>
                </a:lnTo>
                <a:lnTo>
                  <a:pt x="1111185" y="3164525"/>
                </a:lnTo>
                <a:lnTo>
                  <a:pt x="1102928" y="3167065"/>
                </a:lnTo>
                <a:lnTo>
                  <a:pt x="1094671" y="3169287"/>
                </a:lnTo>
                <a:lnTo>
                  <a:pt x="1085779" y="3170874"/>
                </a:lnTo>
                <a:lnTo>
                  <a:pt x="1076887" y="3172143"/>
                </a:lnTo>
                <a:lnTo>
                  <a:pt x="1067995" y="3173096"/>
                </a:lnTo>
                <a:lnTo>
                  <a:pt x="1059421" y="3173413"/>
                </a:lnTo>
                <a:lnTo>
                  <a:pt x="1050529" y="3173413"/>
                </a:lnTo>
                <a:lnTo>
                  <a:pt x="1041955" y="3172778"/>
                </a:lnTo>
                <a:lnTo>
                  <a:pt x="1033380" y="3171826"/>
                </a:lnTo>
                <a:lnTo>
                  <a:pt x="1025123" y="3170556"/>
                </a:lnTo>
                <a:lnTo>
                  <a:pt x="1016549" y="3168969"/>
                </a:lnTo>
                <a:lnTo>
                  <a:pt x="1008292" y="3166747"/>
                </a:lnTo>
                <a:lnTo>
                  <a:pt x="1000353" y="3164208"/>
                </a:lnTo>
                <a:lnTo>
                  <a:pt x="992731" y="3161351"/>
                </a:lnTo>
                <a:lnTo>
                  <a:pt x="985109" y="3158177"/>
                </a:lnTo>
                <a:lnTo>
                  <a:pt x="977487" y="3154368"/>
                </a:lnTo>
                <a:lnTo>
                  <a:pt x="970183" y="3150559"/>
                </a:lnTo>
                <a:lnTo>
                  <a:pt x="962879" y="3146433"/>
                </a:lnTo>
                <a:lnTo>
                  <a:pt x="955892" y="3141354"/>
                </a:lnTo>
                <a:lnTo>
                  <a:pt x="949541" y="3136275"/>
                </a:lnTo>
                <a:lnTo>
                  <a:pt x="943190" y="3131197"/>
                </a:lnTo>
                <a:lnTo>
                  <a:pt x="936838" y="3125483"/>
                </a:lnTo>
                <a:lnTo>
                  <a:pt x="931122" y="3119770"/>
                </a:lnTo>
                <a:lnTo>
                  <a:pt x="925406" y="3113739"/>
                </a:lnTo>
                <a:lnTo>
                  <a:pt x="920324" y="3107390"/>
                </a:lnTo>
                <a:lnTo>
                  <a:pt x="915243" y="3100724"/>
                </a:lnTo>
                <a:lnTo>
                  <a:pt x="910162" y="3093741"/>
                </a:lnTo>
                <a:lnTo>
                  <a:pt x="906034" y="3086123"/>
                </a:lnTo>
                <a:lnTo>
                  <a:pt x="901905" y="3078823"/>
                </a:lnTo>
                <a:lnTo>
                  <a:pt x="898412" y="3071205"/>
                </a:lnTo>
                <a:lnTo>
                  <a:pt x="894919" y="3063587"/>
                </a:lnTo>
                <a:lnTo>
                  <a:pt x="892060" y="3055334"/>
                </a:lnTo>
                <a:lnTo>
                  <a:pt x="889520" y="3047081"/>
                </a:lnTo>
                <a:lnTo>
                  <a:pt x="887614" y="3038828"/>
                </a:lnTo>
                <a:lnTo>
                  <a:pt x="885709" y="3029940"/>
                </a:lnTo>
                <a:lnTo>
                  <a:pt x="884439" y="3021053"/>
                </a:lnTo>
                <a:lnTo>
                  <a:pt x="748518" y="1897076"/>
                </a:lnTo>
                <a:lnTo>
                  <a:pt x="649118" y="1897076"/>
                </a:lnTo>
                <a:lnTo>
                  <a:pt x="512879" y="3021053"/>
                </a:lnTo>
                <a:lnTo>
                  <a:pt x="511609" y="3029940"/>
                </a:lnTo>
                <a:lnTo>
                  <a:pt x="510021" y="3038828"/>
                </a:lnTo>
                <a:lnTo>
                  <a:pt x="507798" y="3047081"/>
                </a:lnTo>
                <a:lnTo>
                  <a:pt x="505258" y="3055334"/>
                </a:lnTo>
                <a:lnTo>
                  <a:pt x="502399" y="3063587"/>
                </a:lnTo>
                <a:lnTo>
                  <a:pt x="498906" y="3071205"/>
                </a:lnTo>
                <a:lnTo>
                  <a:pt x="495413" y="3078823"/>
                </a:lnTo>
                <a:lnTo>
                  <a:pt x="491284" y="3086123"/>
                </a:lnTo>
                <a:lnTo>
                  <a:pt x="487156" y="3093741"/>
                </a:lnTo>
                <a:lnTo>
                  <a:pt x="482392" y="3100724"/>
                </a:lnTo>
                <a:lnTo>
                  <a:pt x="477311" y="3107390"/>
                </a:lnTo>
                <a:lnTo>
                  <a:pt x="472230" y="3113739"/>
                </a:lnTo>
                <a:lnTo>
                  <a:pt x="466196" y="3119770"/>
                </a:lnTo>
                <a:lnTo>
                  <a:pt x="460480" y="3125483"/>
                </a:lnTo>
                <a:lnTo>
                  <a:pt x="454446" y="3131197"/>
                </a:lnTo>
                <a:lnTo>
                  <a:pt x="447777" y="3136275"/>
                </a:lnTo>
                <a:lnTo>
                  <a:pt x="441426" y="3141354"/>
                </a:lnTo>
                <a:lnTo>
                  <a:pt x="434439" y="3146433"/>
                </a:lnTo>
                <a:lnTo>
                  <a:pt x="427452" y="3150559"/>
                </a:lnTo>
                <a:lnTo>
                  <a:pt x="420148" y="3154368"/>
                </a:lnTo>
                <a:lnTo>
                  <a:pt x="412209" y="3158177"/>
                </a:lnTo>
                <a:lnTo>
                  <a:pt x="404587" y="3161351"/>
                </a:lnTo>
                <a:lnTo>
                  <a:pt x="396965" y="3164208"/>
                </a:lnTo>
                <a:lnTo>
                  <a:pt x="389026" y="3166747"/>
                </a:lnTo>
                <a:lnTo>
                  <a:pt x="380769" y="3168969"/>
                </a:lnTo>
                <a:lnTo>
                  <a:pt x="372512" y="3170556"/>
                </a:lnTo>
                <a:lnTo>
                  <a:pt x="364256" y="3171826"/>
                </a:lnTo>
                <a:lnTo>
                  <a:pt x="355363" y="3172778"/>
                </a:lnTo>
                <a:lnTo>
                  <a:pt x="346789" y="3173413"/>
                </a:lnTo>
                <a:lnTo>
                  <a:pt x="338215" y="3173413"/>
                </a:lnTo>
                <a:lnTo>
                  <a:pt x="329323" y="3173096"/>
                </a:lnTo>
                <a:lnTo>
                  <a:pt x="320431" y="3172143"/>
                </a:lnTo>
                <a:lnTo>
                  <a:pt x="311856" y="3170874"/>
                </a:lnTo>
                <a:lnTo>
                  <a:pt x="302964" y="3169287"/>
                </a:lnTo>
                <a:lnTo>
                  <a:pt x="294390" y="3167065"/>
                </a:lnTo>
                <a:lnTo>
                  <a:pt x="286133" y="3164525"/>
                </a:lnTo>
                <a:lnTo>
                  <a:pt x="278193" y="3161669"/>
                </a:lnTo>
                <a:lnTo>
                  <a:pt x="270254" y="3158177"/>
                </a:lnTo>
                <a:lnTo>
                  <a:pt x="262632" y="3154685"/>
                </a:lnTo>
                <a:lnTo>
                  <a:pt x="255328" y="3150559"/>
                </a:lnTo>
                <a:lnTo>
                  <a:pt x="248024" y="3146433"/>
                </a:lnTo>
                <a:lnTo>
                  <a:pt x="241038" y="3141354"/>
                </a:lnTo>
                <a:lnTo>
                  <a:pt x="234369" y="3136275"/>
                </a:lnTo>
                <a:lnTo>
                  <a:pt x="228017" y="3131197"/>
                </a:lnTo>
                <a:lnTo>
                  <a:pt x="221666" y="3125483"/>
                </a:lnTo>
                <a:lnTo>
                  <a:pt x="215949" y="3119770"/>
                </a:lnTo>
                <a:lnTo>
                  <a:pt x="210551" y="3113739"/>
                </a:lnTo>
                <a:lnTo>
                  <a:pt x="205152" y="3107073"/>
                </a:lnTo>
                <a:lnTo>
                  <a:pt x="200071" y="3100724"/>
                </a:lnTo>
                <a:lnTo>
                  <a:pt x="195625" y="3093741"/>
                </a:lnTo>
                <a:lnTo>
                  <a:pt x="190861" y="3086441"/>
                </a:lnTo>
                <a:lnTo>
                  <a:pt x="187050" y="3079140"/>
                </a:lnTo>
                <a:lnTo>
                  <a:pt x="183557" y="3071522"/>
                </a:lnTo>
                <a:lnTo>
                  <a:pt x="180064" y="3063904"/>
                </a:lnTo>
                <a:lnTo>
                  <a:pt x="177206" y="3056286"/>
                </a:lnTo>
                <a:lnTo>
                  <a:pt x="174665" y="3048351"/>
                </a:lnTo>
                <a:lnTo>
                  <a:pt x="172760" y="3040098"/>
                </a:lnTo>
                <a:lnTo>
                  <a:pt x="170854" y="3031527"/>
                </a:lnTo>
                <a:lnTo>
                  <a:pt x="169584" y="3023275"/>
                </a:lnTo>
                <a:lnTo>
                  <a:pt x="168631" y="3014704"/>
                </a:lnTo>
                <a:lnTo>
                  <a:pt x="168313" y="3006134"/>
                </a:lnTo>
                <a:lnTo>
                  <a:pt x="168313" y="2997564"/>
                </a:lnTo>
                <a:lnTo>
                  <a:pt x="168631" y="2988676"/>
                </a:lnTo>
                <a:lnTo>
                  <a:pt x="169584" y="2979788"/>
                </a:lnTo>
                <a:lnTo>
                  <a:pt x="297565" y="1918661"/>
                </a:lnTo>
                <a:lnTo>
                  <a:pt x="320431" y="1733289"/>
                </a:lnTo>
                <a:lnTo>
                  <a:pt x="320431" y="1545695"/>
                </a:lnTo>
                <a:lnTo>
                  <a:pt x="320431" y="1218437"/>
                </a:lnTo>
                <a:lnTo>
                  <a:pt x="320431" y="958472"/>
                </a:lnTo>
                <a:lnTo>
                  <a:pt x="315032" y="960376"/>
                </a:lnTo>
                <a:lnTo>
                  <a:pt x="309633" y="962598"/>
                </a:lnTo>
                <a:lnTo>
                  <a:pt x="299788" y="967360"/>
                </a:lnTo>
                <a:lnTo>
                  <a:pt x="295025" y="969899"/>
                </a:lnTo>
                <a:lnTo>
                  <a:pt x="290579" y="972438"/>
                </a:lnTo>
                <a:lnTo>
                  <a:pt x="286450" y="975295"/>
                </a:lnTo>
                <a:lnTo>
                  <a:pt x="282004" y="978152"/>
                </a:lnTo>
                <a:lnTo>
                  <a:pt x="277876" y="981326"/>
                </a:lnTo>
                <a:lnTo>
                  <a:pt x="274065" y="984817"/>
                </a:lnTo>
                <a:lnTo>
                  <a:pt x="270254" y="988944"/>
                </a:lnTo>
                <a:lnTo>
                  <a:pt x="266443" y="993070"/>
                </a:lnTo>
                <a:lnTo>
                  <a:pt x="262632" y="997514"/>
                </a:lnTo>
                <a:lnTo>
                  <a:pt x="259139" y="1002275"/>
                </a:lnTo>
                <a:lnTo>
                  <a:pt x="255646" y="1007354"/>
                </a:lnTo>
                <a:lnTo>
                  <a:pt x="252153" y="1012750"/>
                </a:lnTo>
                <a:lnTo>
                  <a:pt x="248342" y="1018781"/>
                </a:lnTo>
                <a:lnTo>
                  <a:pt x="245166" y="1025130"/>
                </a:lnTo>
                <a:lnTo>
                  <a:pt x="241038" y="1034970"/>
                </a:lnTo>
                <a:lnTo>
                  <a:pt x="236909" y="1046079"/>
                </a:lnTo>
                <a:lnTo>
                  <a:pt x="235321" y="1052110"/>
                </a:lnTo>
                <a:lnTo>
                  <a:pt x="233416" y="1058459"/>
                </a:lnTo>
                <a:lnTo>
                  <a:pt x="231828" y="1065124"/>
                </a:lnTo>
                <a:lnTo>
                  <a:pt x="230240" y="1072107"/>
                </a:lnTo>
                <a:lnTo>
                  <a:pt x="228970" y="1079726"/>
                </a:lnTo>
                <a:lnTo>
                  <a:pt x="227699" y="1087343"/>
                </a:lnTo>
                <a:lnTo>
                  <a:pt x="226747" y="1095596"/>
                </a:lnTo>
                <a:lnTo>
                  <a:pt x="225794" y="1104484"/>
                </a:lnTo>
                <a:lnTo>
                  <a:pt x="225159" y="1113372"/>
                </a:lnTo>
                <a:lnTo>
                  <a:pt x="224524" y="1122894"/>
                </a:lnTo>
                <a:lnTo>
                  <a:pt x="224206" y="1132734"/>
                </a:lnTo>
                <a:lnTo>
                  <a:pt x="223889" y="1143209"/>
                </a:lnTo>
                <a:lnTo>
                  <a:pt x="224206" y="1157493"/>
                </a:lnTo>
                <a:lnTo>
                  <a:pt x="224841" y="1172729"/>
                </a:lnTo>
                <a:lnTo>
                  <a:pt x="225794" y="1188282"/>
                </a:lnTo>
                <a:lnTo>
                  <a:pt x="227382" y="1205105"/>
                </a:lnTo>
                <a:lnTo>
                  <a:pt x="229605" y="1222563"/>
                </a:lnTo>
                <a:lnTo>
                  <a:pt x="232146" y="1240974"/>
                </a:lnTo>
                <a:lnTo>
                  <a:pt x="235321" y="1260019"/>
                </a:lnTo>
                <a:lnTo>
                  <a:pt x="239132" y="1280016"/>
                </a:lnTo>
                <a:lnTo>
                  <a:pt x="243578" y="1300648"/>
                </a:lnTo>
                <a:lnTo>
                  <a:pt x="248342" y="1322233"/>
                </a:lnTo>
                <a:lnTo>
                  <a:pt x="254376" y="1344769"/>
                </a:lnTo>
                <a:lnTo>
                  <a:pt x="260409" y="1367941"/>
                </a:lnTo>
                <a:lnTo>
                  <a:pt x="267396" y="1392065"/>
                </a:lnTo>
                <a:lnTo>
                  <a:pt x="275018" y="1416823"/>
                </a:lnTo>
                <a:lnTo>
                  <a:pt x="283275" y="1442851"/>
                </a:lnTo>
                <a:lnTo>
                  <a:pt x="292167" y="1469514"/>
                </a:lnTo>
                <a:lnTo>
                  <a:pt x="292167" y="1731384"/>
                </a:lnTo>
                <a:lnTo>
                  <a:pt x="270572" y="1911360"/>
                </a:lnTo>
                <a:lnTo>
                  <a:pt x="266126" y="1909456"/>
                </a:lnTo>
                <a:lnTo>
                  <a:pt x="261362" y="1907234"/>
                </a:lnTo>
                <a:lnTo>
                  <a:pt x="257234" y="1904694"/>
                </a:lnTo>
                <a:lnTo>
                  <a:pt x="252788" y="1902155"/>
                </a:lnTo>
                <a:lnTo>
                  <a:pt x="248342" y="1899298"/>
                </a:lnTo>
                <a:lnTo>
                  <a:pt x="244213" y="1896441"/>
                </a:lnTo>
                <a:lnTo>
                  <a:pt x="240402" y="1893267"/>
                </a:lnTo>
                <a:lnTo>
                  <a:pt x="236592" y="1889776"/>
                </a:lnTo>
                <a:lnTo>
                  <a:pt x="232781" y="1886284"/>
                </a:lnTo>
                <a:lnTo>
                  <a:pt x="229287" y="1882792"/>
                </a:lnTo>
                <a:lnTo>
                  <a:pt x="226112" y="1878666"/>
                </a:lnTo>
                <a:lnTo>
                  <a:pt x="222936" y="1874540"/>
                </a:lnTo>
                <a:lnTo>
                  <a:pt x="219760" y="1870096"/>
                </a:lnTo>
                <a:lnTo>
                  <a:pt x="216902" y="1865652"/>
                </a:lnTo>
                <a:lnTo>
                  <a:pt x="214361" y="1861208"/>
                </a:lnTo>
                <a:lnTo>
                  <a:pt x="212138" y="1856447"/>
                </a:lnTo>
                <a:lnTo>
                  <a:pt x="198165" y="1826927"/>
                </a:lnTo>
                <a:lnTo>
                  <a:pt x="184510" y="1797724"/>
                </a:lnTo>
                <a:lnTo>
                  <a:pt x="171489" y="1769474"/>
                </a:lnTo>
                <a:lnTo>
                  <a:pt x="159421" y="1741541"/>
                </a:lnTo>
                <a:lnTo>
                  <a:pt x="147354" y="1714244"/>
                </a:lnTo>
                <a:lnTo>
                  <a:pt x="135921" y="1687263"/>
                </a:lnTo>
                <a:lnTo>
                  <a:pt x="125124" y="1660917"/>
                </a:lnTo>
                <a:lnTo>
                  <a:pt x="114961" y="1634889"/>
                </a:lnTo>
                <a:lnTo>
                  <a:pt x="105117" y="1609813"/>
                </a:lnTo>
                <a:lnTo>
                  <a:pt x="95589" y="1584737"/>
                </a:lnTo>
                <a:lnTo>
                  <a:pt x="87015" y="1560296"/>
                </a:lnTo>
                <a:lnTo>
                  <a:pt x="78123" y="1536172"/>
                </a:lnTo>
                <a:lnTo>
                  <a:pt x="70184" y="1512683"/>
                </a:lnTo>
                <a:lnTo>
                  <a:pt x="62880" y="1489829"/>
                </a:lnTo>
                <a:lnTo>
                  <a:pt x="55893" y="1466975"/>
                </a:lnTo>
                <a:lnTo>
                  <a:pt x="49224" y="1445073"/>
                </a:lnTo>
                <a:lnTo>
                  <a:pt x="43190" y="1423171"/>
                </a:lnTo>
                <a:lnTo>
                  <a:pt x="37474" y="1401904"/>
                </a:lnTo>
                <a:lnTo>
                  <a:pt x="32393" y="1380955"/>
                </a:lnTo>
                <a:lnTo>
                  <a:pt x="27311" y="1360323"/>
                </a:lnTo>
                <a:lnTo>
                  <a:pt x="22865" y="1340325"/>
                </a:lnTo>
                <a:lnTo>
                  <a:pt x="18737" y="1320646"/>
                </a:lnTo>
                <a:lnTo>
                  <a:pt x="15244" y="1301283"/>
                </a:lnTo>
                <a:lnTo>
                  <a:pt x="12068" y="1282238"/>
                </a:lnTo>
                <a:lnTo>
                  <a:pt x="9210" y="1263828"/>
                </a:lnTo>
                <a:lnTo>
                  <a:pt x="6987" y="1245417"/>
                </a:lnTo>
                <a:lnTo>
                  <a:pt x="4764" y="1227642"/>
                </a:lnTo>
                <a:lnTo>
                  <a:pt x="3176" y="1210184"/>
                </a:lnTo>
                <a:lnTo>
                  <a:pt x="1906" y="1192726"/>
                </a:lnTo>
                <a:lnTo>
                  <a:pt x="953" y="1175903"/>
                </a:lnTo>
                <a:lnTo>
                  <a:pt x="318" y="1159397"/>
                </a:lnTo>
                <a:lnTo>
                  <a:pt x="0" y="1143209"/>
                </a:lnTo>
                <a:lnTo>
                  <a:pt x="318" y="1127973"/>
                </a:lnTo>
                <a:lnTo>
                  <a:pt x="953" y="1113054"/>
                </a:lnTo>
                <a:lnTo>
                  <a:pt x="1588" y="1098136"/>
                </a:lnTo>
                <a:lnTo>
                  <a:pt x="2858" y="1083534"/>
                </a:lnTo>
                <a:lnTo>
                  <a:pt x="4446" y="1069251"/>
                </a:lnTo>
                <a:lnTo>
                  <a:pt x="6034" y="1055284"/>
                </a:lnTo>
                <a:lnTo>
                  <a:pt x="8257" y="1041953"/>
                </a:lnTo>
                <a:lnTo>
                  <a:pt x="10798" y="1028304"/>
                </a:lnTo>
                <a:lnTo>
                  <a:pt x="13656" y="1014972"/>
                </a:lnTo>
                <a:lnTo>
                  <a:pt x="16832" y="1002275"/>
                </a:lnTo>
                <a:lnTo>
                  <a:pt x="20325" y="989579"/>
                </a:lnTo>
                <a:lnTo>
                  <a:pt x="23818" y="977199"/>
                </a:lnTo>
                <a:lnTo>
                  <a:pt x="27947" y="965138"/>
                </a:lnTo>
                <a:lnTo>
                  <a:pt x="32710" y="953393"/>
                </a:lnTo>
                <a:lnTo>
                  <a:pt x="37474" y="941966"/>
                </a:lnTo>
                <a:lnTo>
                  <a:pt x="42555" y="930539"/>
                </a:lnTo>
                <a:lnTo>
                  <a:pt x="47636" y="919429"/>
                </a:lnTo>
                <a:lnTo>
                  <a:pt x="53352" y="908955"/>
                </a:lnTo>
                <a:lnTo>
                  <a:pt x="59069" y="898797"/>
                </a:lnTo>
                <a:lnTo>
                  <a:pt x="65420" y="888640"/>
                </a:lnTo>
                <a:lnTo>
                  <a:pt x="71772" y="879117"/>
                </a:lnTo>
                <a:lnTo>
                  <a:pt x="78441" y="869595"/>
                </a:lnTo>
                <a:lnTo>
                  <a:pt x="85427" y="860390"/>
                </a:lnTo>
                <a:lnTo>
                  <a:pt x="92414" y="851819"/>
                </a:lnTo>
                <a:lnTo>
                  <a:pt x="99718" y="843567"/>
                </a:lnTo>
                <a:lnTo>
                  <a:pt x="107340" y="835314"/>
                </a:lnTo>
                <a:lnTo>
                  <a:pt x="114961" y="827696"/>
                </a:lnTo>
                <a:lnTo>
                  <a:pt x="122583" y="820078"/>
                </a:lnTo>
                <a:lnTo>
                  <a:pt x="130522" y="813094"/>
                </a:lnTo>
                <a:lnTo>
                  <a:pt x="138462" y="806429"/>
                </a:lnTo>
                <a:lnTo>
                  <a:pt x="146719" y="800080"/>
                </a:lnTo>
                <a:lnTo>
                  <a:pt x="154975" y="794049"/>
                </a:lnTo>
                <a:lnTo>
                  <a:pt x="163232" y="788653"/>
                </a:lnTo>
                <a:lnTo>
                  <a:pt x="171489" y="783257"/>
                </a:lnTo>
                <a:lnTo>
                  <a:pt x="179746" y="778179"/>
                </a:lnTo>
                <a:lnTo>
                  <a:pt x="188321" y="773417"/>
                </a:lnTo>
                <a:lnTo>
                  <a:pt x="196895" y="768973"/>
                </a:lnTo>
                <a:lnTo>
                  <a:pt x="205152" y="764530"/>
                </a:lnTo>
                <a:lnTo>
                  <a:pt x="213409" y="760403"/>
                </a:lnTo>
                <a:lnTo>
                  <a:pt x="221666" y="756912"/>
                </a:lnTo>
                <a:lnTo>
                  <a:pt x="229605" y="753420"/>
                </a:lnTo>
                <a:lnTo>
                  <a:pt x="237862" y="750246"/>
                </a:lnTo>
                <a:lnTo>
                  <a:pt x="245801" y="747389"/>
                </a:lnTo>
                <a:lnTo>
                  <a:pt x="254376" y="744532"/>
                </a:lnTo>
                <a:lnTo>
                  <a:pt x="269937" y="739771"/>
                </a:lnTo>
                <a:lnTo>
                  <a:pt x="285498" y="735645"/>
                </a:lnTo>
                <a:lnTo>
                  <a:pt x="300424" y="732470"/>
                </a:lnTo>
                <a:lnTo>
                  <a:pt x="315349" y="729931"/>
                </a:lnTo>
                <a:lnTo>
                  <a:pt x="329323" y="727709"/>
                </a:lnTo>
                <a:lnTo>
                  <a:pt x="342978" y="726439"/>
                </a:lnTo>
                <a:lnTo>
                  <a:pt x="355681" y="725170"/>
                </a:lnTo>
                <a:lnTo>
                  <a:pt x="368066" y="724535"/>
                </a:lnTo>
                <a:lnTo>
                  <a:pt x="379499" y="724218"/>
                </a:lnTo>
                <a:lnTo>
                  <a:pt x="389979" y="723900"/>
                </a:lnTo>
                <a:close/>
                <a:moveTo>
                  <a:pt x="691663" y="0"/>
                </a:moveTo>
                <a:lnTo>
                  <a:pt x="699930" y="0"/>
                </a:lnTo>
                <a:lnTo>
                  <a:pt x="707562" y="0"/>
                </a:lnTo>
                <a:lnTo>
                  <a:pt x="715511" y="318"/>
                </a:lnTo>
                <a:lnTo>
                  <a:pt x="723143" y="954"/>
                </a:lnTo>
                <a:lnTo>
                  <a:pt x="731092" y="1590"/>
                </a:lnTo>
                <a:lnTo>
                  <a:pt x="739042" y="2544"/>
                </a:lnTo>
                <a:lnTo>
                  <a:pt x="746991" y="3498"/>
                </a:lnTo>
                <a:lnTo>
                  <a:pt x="754941" y="4770"/>
                </a:lnTo>
                <a:lnTo>
                  <a:pt x="762890" y="6360"/>
                </a:lnTo>
                <a:lnTo>
                  <a:pt x="770840" y="8268"/>
                </a:lnTo>
                <a:lnTo>
                  <a:pt x="778789" y="10175"/>
                </a:lnTo>
                <a:lnTo>
                  <a:pt x="786421" y="12083"/>
                </a:lnTo>
                <a:lnTo>
                  <a:pt x="794053" y="14627"/>
                </a:lnTo>
                <a:lnTo>
                  <a:pt x="801684" y="16853"/>
                </a:lnTo>
                <a:lnTo>
                  <a:pt x="809634" y="19715"/>
                </a:lnTo>
                <a:lnTo>
                  <a:pt x="816947" y="22577"/>
                </a:lnTo>
                <a:lnTo>
                  <a:pt x="824261" y="25438"/>
                </a:lnTo>
                <a:lnTo>
                  <a:pt x="831256" y="28618"/>
                </a:lnTo>
                <a:lnTo>
                  <a:pt x="838252" y="32116"/>
                </a:lnTo>
                <a:lnTo>
                  <a:pt x="845247" y="35614"/>
                </a:lnTo>
                <a:lnTo>
                  <a:pt x="851925" y="39112"/>
                </a:lnTo>
                <a:lnTo>
                  <a:pt x="858921" y="42927"/>
                </a:lnTo>
                <a:lnTo>
                  <a:pt x="872276" y="51513"/>
                </a:lnTo>
                <a:lnTo>
                  <a:pt x="884677" y="60098"/>
                </a:lnTo>
                <a:lnTo>
                  <a:pt x="896760" y="69320"/>
                </a:lnTo>
                <a:lnTo>
                  <a:pt x="908526" y="79177"/>
                </a:lnTo>
                <a:lnTo>
                  <a:pt x="919655" y="89353"/>
                </a:lnTo>
                <a:lnTo>
                  <a:pt x="930466" y="100482"/>
                </a:lnTo>
                <a:lnTo>
                  <a:pt x="940324" y="111929"/>
                </a:lnTo>
                <a:lnTo>
                  <a:pt x="949863" y="123695"/>
                </a:lnTo>
                <a:lnTo>
                  <a:pt x="958449" y="135778"/>
                </a:lnTo>
                <a:lnTo>
                  <a:pt x="966716" y="148497"/>
                </a:lnTo>
                <a:lnTo>
                  <a:pt x="974666" y="161534"/>
                </a:lnTo>
                <a:lnTo>
                  <a:pt x="981661" y="174889"/>
                </a:lnTo>
                <a:lnTo>
                  <a:pt x="988021" y="188563"/>
                </a:lnTo>
                <a:lnTo>
                  <a:pt x="993744" y="202554"/>
                </a:lnTo>
                <a:lnTo>
                  <a:pt x="998832" y="217181"/>
                </a:lnTo>
                <a:lnTo>
                  <a:pt x="1003284" y="231490"/>
                </a:lnTo>
                <a:lnTo>
                  <a:pt x="1007100" y="246435"/>
                </a:lnTo>
                <a:lnTo>
                  <a:pt x="1009961" y="261380"/>
                </a:lnTo>
                <a:lnTo>
                  <a:pt x="1012187" y="276643"/>
                </a:lnTo>
                <a:lnTo>
                  <a:pt x="1013777" y="291906"/>
                </a:lnTo>
                <a:lnTo>
                  <a:pt x="1014095" y="299856"/>
                </a:lnTo>
                <a:lnTo>
                  <a:pt x="1014413" y="307488"/>
                </a:lnTo>
                <a:lnTo>
                  <a:pt x="1014413" y="315119"/>
                </a:lnTo>
                <a:lnTo>
                  <a:pt x="1014413" y="323387"/>
                </a:lnTo>
                <a:lnTo>
                  <a:pt x="1014095" y="331018"/>
                </a:lnTo>
                <a:lnTo>
                  <a:pt x="1013459" y="338968"/>
                </a:lnTo>
                <a:lnTo>
                  <a:pt x="1012823" y="346917"/>
                </a:lnTo>
                <a:lnTo>
                  <a:pt x="1011869" y="354867"/>
                </a:lnTo>
                <a:lnTo>
                  <a:pt x="1010915" y="362498"/>
                </a:lnTo>
                <a:lnTo>
                  <a:pt x="1009644" y="370448"/>
                </a:lnTo>
                <a:lnTo>
                  <a:pt x="1008054" y="378715"/>
                </a:lnTo>
                <a:lnTo>
                  <a:pt x="1006146" y="386665"/>
                </a:lnTo>
                <a:lnTo>
                  <a:pt x="1004238" y="394614"/>
                </a:lnTo>
                <a:lnTo>
                  <a:pt x="1002330" y="402246"/>
                </a:lnTo>
                <a:lnTo>
                  <a:pt x="999786" y="409877"/>
                </a:lnTo>
                <a:lnTo>
                  <a:pt x="997560" y="417509"/>
                </a:lnTo>
                <a:lnTo>
                  <a:pt x="994698" y="424822"/>
                </a:lnTo>
                <a:lnTo>
                  <a:pt x="991837" y="432136"/>
                </a:lnTo>
                <a:lnTo>
                  <a:pt x="988975" y="439767"/>
                </a:lnTo>
                <a:lnTo>
                  <a:pt x="985795" y="447081"/>
                </a:lnTo>
                <a:lnTo>
                  <a:pt x="982297" y="454077"/>
                </a:lnTo>
                <a:lnTo>
                  <a:pt x="978799" y="461072"/>
                </a:lnTo>
                <a:lnTo>
                  <a:pt x="975302" y="467750"/>
                </a:lnTo>
                <a:lnTo>
                  <a:pt x="971486" y="474427"/>
                </a:lnTo>
                <a:lnTo>
                  <a:pt x="962900" y="487465"/>
                </a:lnTo>
                <a:lnTo>
                  <a:pt x="954315" y="500502"/>
                </a:lnTo>
                <a:lnTo>
                  <a:pt x="945093" y="512585"/>
                </a:lnTo>
                <a:lnTo>
                  <a:pt x="935236" y="524032"/>
                </a:lnTo>
                <a:lnTo>
                  <a:pt x="925061" y="535162"/>
                </a:lnTo>
                <a:lnTo>
                  <a:pt x="914249" y="545973"/>
                </a:lnTo>
                <a:lnTo>
                  <a:pt x="902484" y="556148"/>
                </a:lnTo>
                <a:lnTo>
                  <a:pt x="890719" y="565370"/>
                </a:lnTo>
                <a:lnTo>
                  <a:pt x="878635" y="574273"/>
                </a:lnTo>
                <a:lnTo>
                  <a:pt x="865916" y="582541"/>
                </a:lnTo>
                <a:lnTo>
                  <a:pt x="852879" y="590172"/>
                </a:lnTo>
                <a:lnTo>
                  <a:pt x="839524" y="597168"/>
                </a:lnTo>
                <a:lnTo>
                  <a:pt x="825851" y="603846"/>
                </a:lnTo>
                <a:lnTo>
                  <a:pt x="811859" y="609569"/>
                </a:lnTo>
                <a:lnTo>
                  <a:pt x="797232" y="614657"/>
                </a:lnTo>
                <a:lnTo>
                  <a:pt x="782923" y="619109"/>
                </a:lnTo>
                <a:lnTo>
                  <a:pt x="767978" y="622606"/>
                </a:lnTo>
                <a:lnTo>
                  <a:pt x="753033" y="625786"/>
                </a:lnTo>
                <a:lnTo>
                  <a:pt x="737770" y="628012"/>
                </a:lnTo>
                <a:lnTo>
                  <a:pt x="722507" y="629602"/>
                </a:lnTo>
                <a:lnTo>
                  <a:pt x="714557" y="629920"/>
                </a:lnTo>
                <a:lnTo>
                  <a:pt x="706926" y="630238"/>
                </a:lnTo>
                <a:lnTo>
                  <a:pt x="699294" y="630238"/>
                </a:lnTo>
                <a:lnTo>
                  <a:pt x="691027" y="630238"/>
                </a:lnTo>
                <a:lnTo>
                  <a:pt x="683395" y="629920"/>
                </a:lnTo>
                <a:lnTo>
                  <a:pt x="675446" y="629284"/>
                </a:lnTo>
                <a:lnTo>
                  <a:pt x="667496" y="628648"/>
                </a:lnTo>
                <a:lnTo>
                  <a:pt x="659547" y="627694"/>
                </a:lnTo>
                <a:lnTo>
                  <a:pt x="651915" y="626740"/>
                </a:lnTo>
                <a:lnTo>
                  <a:pt x="643966" y="625150"/>
                </a:lnTo>
                <a:lnTo>
                  <a:pt x="635698" y="623878"/>
                </a:lnTo>
                <a:lnTo>
                  <a:pt x="627749" y="621970"/>
                </a:lnTo>
                <a:lnTo>
                  <a:pt x="619799" y="620063"/>
                </a:lnTo>
                <a:lnTo>
                  <a:pt x="612167" y="617837"/>
                </a:lnTo>
                <a:lnTo>
                  <a:pt x="604536" y="615611"/>
                </a:lnTo>
                <a:lnTo>
                  <a:pt x="596904" y="613067"/>
                </a:lnTo>
                <a:lnTo>
                  <a:pt x="589591" y="610523"/>
                </a:lnTo>
                <a:lnTo>
                  <a:pt x="582277" y="607661"/>
                </a:lnTo>
                <a:lnTo>
                  <a:pt x="574646" y="604800"/>
                </a:lnTo>
                <a:lnTo>
                  <a:pt x="567332" y="601620"/>
                </a:lnTo>
                <a:lnTo>
                  <a:pt x="560337" y="597804"/>
                </a:lnTo>
                <a:lnTo>
                  <a:pt x="553341" y="594306"/>
                </a:lnTo>
                <a:lnTo>
                  <a:pt x="546663" y="590808"/>
                </a:lnTo>
                <a:lnTo>
                  <a:pt x="539986" y="586993"/>
                </a:lnTo>
                <a:lnTo>
                  <a:pt x="526949" y="578725"/>
                </a:lnTo>
                <a:lnTo>
                  <a:pt x="513911" y="570140"/>
                </a:lnTo>
                <a:lnTo>
                  <a:pt x="501828" y="560918"/>
                </a:lnTo>
                <a:lnTo>
                  <a:pt x="490381" y="551061"/>
                </a:lnTo>
                <a:lnTo>
                  <a:pt x="479252" y="540249"/>
                </a:lnTo>
                <a:lnTo>
                  <a:pt x="468440" y="529438"/>
                </a:lnTo>
                <a:lnTo>
                  <a:pt x="458265" y="518309"/>
                </a:lnTo>
                <a:lnTo>
                  <a:pt x="449043" y="506544"/>
                </a:lnTo>
                <a:lnTo>
                  <a:pt x="440140" y="494460"/>
                </a:lnTo>
                <a:lnTo>
                  <a:pt x="431872" y="481423"/>
                </a:lnTo>
                <a:lnTo>
                  <a:pt x="424241" y="468386"/>
                </a:lnTo>
                <a:lnTo>
                  <a:pt x="417245" y="455031"/>
                </a:lnTo>
                <a:lnTo>
                  <a:pt x="410568" y="441675"/>
                </a:lnTo>
                <a:lnTo>
                  <a:pt x="404844" y="427366"/>
                </a:lnTo>
                <a:lnTo>
                  <a:pt x="399756" y="413057"/>
                </a:lnTo>
                <a:lnTo>
                  <a:pt x="395305" y="398430"/>
                </a:lnTo>
                <a:lnTo>
                  <a:pt x="391489" y="383803"/>
                </a:lnTo>
                <a:lnTo>
                  <a:pt x="388627" y="368540"/>
                </a:lnTo>
                <a:lnTo>
                  <a:pt x="386401" y="353277"/>
                </a:lnTo>
                <a:lnTo>
                  <a:pt x="384811" y="338014"/>
                </a:lnTo>
                <a:lnTo>
                  <a:pt x="384493" y="330382"/>
                </a:lnTo>
                <a:lnTo>
                  <a:pt x="384175" y="322751"/>
                </a:lnTo>
                <a:lnTo>
                  <a:pt x="384175" y="314483"/>
                </a:lnTo>
                <a:lnTo>
                  <a:pt x="384175" y="306851"/>
                </a:lnTo>
                <a:lnTo>
                  <a:pt x="384493" y="298902"/>
                </a:lnTo>
                <a:lnTo>
                  <a:pt x="385129" y="291270"/>
                </a:lnTo>
                <a:lnTo>
                  <a:pt x="385765" y="283321"/>
                </a:lnTo>
                <a:lnTo>
                  <a:pt x="386719" y="275371"/>
                </a:lnTo>
                <a:lnTo>
                  <a:pt x="387673" y="267422"/>
                </a:lnTo>
                <a:lnTo>
                  <a:pt x="389263" y="259472"/>
                </a:lnTo>
                <a:lnTo>
                  <a:pt x="390535" y="251523"/>
                </a:lnTo>
                <a:lnTo>
                  <a:pt x="392443" y="243573"/>
                </a:lnTo>
                <a:lnTo>
                  <a:pt x="394351" y="235624"/>
                </a:lnTo>
                <a:lnTo>
                  <a:pt x="396577" y="227992"/>
                </a:lnTo>
                <a:lnTo>
                  <a:pt x="398802" y="220361"/>
                </a:lnTo>
                <a:lnTo>
                  <a:pt x="401346" y="212729"/>
                </a:lnTo>
                <a:lnTo>
                  <a:pt x="403890" y="204780"/>
                </a:lnTo>
                <a:lnTo>
                  <a:pt x="406752" y="197466"/>
                </a:lnTo>
                <a:lnTo>
                  <a:pt x="409614" y="190153"/>
                </a:lnTo>
                <a:lnTo>
                  <a:pt x="412794" y="183157"/>
                </a:lnTo>
                <a:lnTo>
                  <a:pt x="416609" y="176161"/>
                </a:lnTo>
                <a:lnTo>
                  <a:pt x="420107" y="169166"/>
                </a:lnTo>
                <a:lnTo>
                  <a:pt x="423605" y="162488"/>
                </a:lnTo>
                <a:lnTo>
                  <a:pt x="427421" y="155811"/>
                </a:lnTo>
                <a:lnTo>
                  <a:pt x="435688" y="142137"/>
                </a:lnTo>
                <a:lnTo>
                  <a:pt x="444274" y="129736"/>
                </a:lnTo>
                <a:lnTo>
                  <a:pt x="453495" y="117653"/>
                </a:lnTo>
                <a:lnTo>
                  <a:pt x="463352" y="105888"/>
                </a:lnTo>
                <a:lnTo>
                  <a:pt x="474164" y="94758"/>
                </a:lnTo>
                <a:lnTo>
                  <a:pt x="484975" y="83947"/>
                </a:lnTo>
                <a:lnTo>
                  <a:pt x="496104" y="74090"/>
                </a:lnTo>
                <a:lnTo>
                  <a:pt x="507870" y="64550"/>
                </a:lnTo>
                <a:lnTo>
                  <a:pt x="519953" y="55965"/>
                </a:lnTo>
                <a:lnTo>
                  <a:pt x="532990" y="47697"/>
                </a:lnTo>
                <a:lnTo>
                  <a:pt x="546027" y="39748"/>
                </a:lnTo>
                <a:lnTo>
                  <a:pt x="559383" y="32752"/>
                </a:lnTo>
                <a:lnTo>
                  <a:pt x="572738" y="26392"/>
                </a:lnTo>
                <a:lnTo>
                  <a:pt x="587047" y="20669"/>
                </a:lnTo>
                <a:lnTo>
                  <a:pt x="601356" y="15581"/>
                </a:lnTo>
                <a:lnTo>
                  <a:pt x="615983" y="11129"/>
                </a:lnTo>
                <a:lnTo>
                  <a:pt x="630610" y="7314"/>
                </a:lnTo>
                <a:lnTo>
                  <a:pt x="645873" y="4452"/>
                </a:lnTo>
                <a:lnTo>
                  <a:pt x="661137" y="2226"/>
                </a:lnTo>
                <a:lnTo>
                  <a:pt x="676400" y="636"/>
                </a:lnTo>
                <a:lnTo>
                  <a:pt x="684031" y="318"/>
                </a:lnTo>
                <a:lnTo>
                  <a:pt x="691663" y="0"/>
                </a:lnTo>
                <a:close/>
              </a:path>
            </a:pathLst>
          </a:custGeom>
          <a:solidFill>
            <a:srgbClr val="77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6" name="KSO_Shape"/>
          <p:cNvSpPr/>
          <p:nvPr/>
        </p:nvSpPr>
        <p:spPr bwMode="auto">
          <a:xfrm flipH="1">
            <a:off x="9336063" y="2384201"/>
            <a:ext cx="360000" cy="720000"/>
          </a:xfrm>
          <a:custGeom>
            <a:avLst/>
            <a:gdLst/>
            <a:ahLst/>
            <a:cxnLst/>
            <a:rect l="0" t="0" r="r" b="b"/>
            <a:pathLst>
              <a:path w="1397000" h="3173413">
                <a:moveTo>
                  <a:pt x="389979" y="723900"/>
                </a:moveTo>
                <a:lnTo>
                  <a:pt x="405857" y="724218"/>
                </a:lnTo>
                <a:lnTo>
                  <a:pt x="419513" y="724852"/>
                </a:lnTo>
                <a:lnTo>
                  <a:pt x="423959" y="724535"/>
                </a:lnTo>
                <a:lnTo>
                  <a:pt x="428405" y="724535"/>
                </a:lnTo>
                <a:lnTo>
                  <a:pt x="969230" y="724535"/>
                </a:lnTo>
                <a:lnTo>
                  <a:pt x="973677" y="724535"/>
                </a:lnTo>
                <a:lnTo>
                  <a:pt x="978123" y="724852"/>
                </a:lnTo>
                <a:lnTo>
                  <a:pt x="991461" y="724218"/>
                </a:lnTo>
                <a:lnTo>
                  <a:pt x="1007339" y="723900"/>
                </a:lnTo>
                <a:lnTo>
                  <a:pt x="1023853" y="724218"/>
                </a:lnTo>
                <a:lnTo>
                  <a:pt x="1041637" y="725170"/>
                </a:lnTo>
                <a:lnTo>
                  <a:pt x="1051164" y="725805"/>
                </a:lnTo>
                <a:lnTo>
                  <a:pt x="1061009" y="727074"/>
                </a:lnTo>
                <a:lnTo>
                  <a:pt x="1071171" y="728344"/>
                </a:lnTo>
                <a:lnTo>
                  <a:pt x="1082286" y="729931"/>
                </a:lnTo>
                <a:lnTo>
                  <a:pt x="1093084" y="731835"/>
                </a:lnTo>
                <a:lnTo>
                  <a:pt x="1104199" y="734057"/>
                </a:lnTo>
                <a:lnTo>
                  <a:pt x="1115631" y="736914"/>
                </a:lnTo>
                <a:lnTo>
                  <a:pt x="1127064" y="739771"/>
                </a:lnTo>
                <a:lnTo>
                  <a:pt x="1139132" y="743263"/>
                </a:lnTo>
                <a:lnTo>
                  <a:pt x="1151199" y="747389"/>
                </a:lnTo>
                <a:lnTo>
                  <a:pt x="1163585" y="751833"/>
                </a:lnTo>
                <a:lnTo>
                  <a:pt x="1175652" y="756912"/>
                </a:lnTo>
                <a:lnTo>
                  <a:pt x="1188355" y="762308"/>
                </a:lnTo>
                <a:lnTo>
                  <a:pt x="1201058" y="768656"/>
                </a:lnTo>
                <a:lnTo>
                  <a:pt x="1213443" y="775639"/>
                </a:lnTo>
                <a:lnTo>
                  <a:pt x="1225829" y="782940"/>
                </a:lnTo>
                <a:lnTo>
                  <a:pt x="1238214" y="791193"/>
                </a:lnTo>
                <a:lnTo>
                  <a:pt x="1250917" y="800080"/>
                </a:lnTo>
                <a:lnTo>
                  <a:pt x="1262985" y="809920"/>
                </a:lnTo>
                <a:lnTo>
                  <a:pt x="1274735" y="820713"/>
                </a:lnTo>
                <a:lnTo>
                  <a:pt x="1286167" y="831822"/>
                </a:lnTo>
                <a:lnTo>
                  <a:pt x="1291884" y="837536"/>
                </a:lnTo>
                <a:lnTo>
                  <a:pt x="1297600" y="843567"/>
                </a:lnTo>
                <a:lnTo>
                  <a:pt x="1303316" y="849598"/>
                </a:lnTo>
                <a:lnTo>
                  <a:pt x="1308715" y="855946"/>
                </a:lnTo>
                <a:lnTo>
                  <a:pt x="1313796" y="862612"/>
                </a:lnTo>
                <a:lnTo>
                  <a:pt x="1318877" y="869277"/>
                </a:lnTo>
                <a:lnTo>
                  <a:pt x="1323959" y="876578"/>
                </a:lnTo>
                <a:lnTo>
                  <a:pt x="1328722" y="883879"/>
                </a:lnTo>
                <a:lnTo>
                  <a:pt x="1333486" y="891179"/>
                </a:lnTo>
                <a:lnTo>
                  <a:pt x="1337932" y="898480"/>
                </a:lnTo>
                <a:lnTo>
                  <a:pt x="1342378" y="906098"/>
                </a:lnTo>
                <a:lnTo>
                  <a:pt x="1346824" y="914033"/>
                </a:lnTo>
                <a:lnTo>
                  <a:pt x="1350952" y="922286"/>
                </a:lnTo>
                <a:lnTo>
                  <a:pt x="1355081" y="930539"/>
                </a:lnTo>
                <a:lnTo>
                  <a:pt x="1360162" y="941966"/>
                </a:lnTo>
                <a:lnTo>
                  <a:pt x="1364925" y="953393"/>
                </a:lnTo>
                <a:lnTo>
                  <a:pt x="1369054" y="965138"/>
                </a:lnTo>
                <a:lnTo>
                  <a:pt x="1373182" y="977199"/>
                </a:lnTo>
                <a:lnTo>
                  <a:pt x="1376993" y="989579"/>
                </a:lnTo>
                <a:lnTo>
                  <a:pt x="1380486" y="1002275"/>
                </a:lnTo>
                <a:lnTo>
                  <a:pt x="1383662" y="1014972"/>
                </a:lnTo>
                <a:lnTo>
                  <a:pt x="1386520" y="1028304"/>
                </a:lnTo>
                <a:lnTo>
                  <a:pt x="1389061" y="1041953"/>
                </a:lnTo>
                <a:lnTo>
                  <a:pt x="1390966" y="1055284"/>
                </a:lnTo>
                <a:lnTo>
                  <a:pt x="1392872" y="1069251"/>
                </a:lnTo>
                <a:lnTo>
                  <a:pt x="1394460" y="1083534"/>
                </a:lnTo>
                <a:lnTo>
                  <a:pt x="1395730" y="1098136"/>
                </a:lnTo>
                <a:lnTo>
                  <a:pt x="1396365" y="1113054"/>
                </a:lnTo>
                <a:lnTo>
                  <a:pt x="1397000" y="1127973"/>
                </a:lnTo>
                <a:lnTo>
                  <a:pt x="1397000" y="1143209"/>
                </a:lnTo>
                <a:lnTo>
                  <a:pt x="1397000" y="1159397"/>
                </a:lnTo>
                <a:lnTo>
                  <a:pt x="1396365" y="1175903"/>
                </a:lnTo>
                <a:lnTo>
                  <a:pt x="1395412" y="1192726"/>
                </a:lnTo>
                <a:lnTo>
                  <a:pt x="1394142" y="1210184"/>
                </a:lnTo>
                <a:lnTo>
                  <a:pt x="1392554" y="1227642"/>
                </a:lnTo>
                <a:lnTo>
                  <a:pt x="1390331" y="1245417"/>
                </a:lnTo>
                <a:lnTo>
                  <a:pt x="1388108" y="1263828"/>
                </a:lnTo>
                <a:lnTo>
                  <a:pt x="1385250" y="1282238"/>
                </a:lnTo>
                <a:lnTo>
                  <a:pt x="1382074" y="1301283"/>
                </a:lnTo>
                <a:lnTo>
                  <a:pt x="1378263" y="1320646"/>
                </a:lnTo>
                <a:lnTo>
                  <a:pt x="1374453" y="1340325"/>
                </a:lnTo>
                <a:lnTo>
                  <a:pt x="1370007" y="1360323"/>
                </a:lnTo>
                <a:lnTo>
                  <a:pt x="1365243" y="1380955"/>
                </a:lnTo>
                <a:lnTo>
                  <a:pt x="1359844" y="1401904"/>
                </a:lnTo>
                <a:lnTo>
                  <a:pt x="1354446" y="1423171"/>
                </a:lnTo>
                <a:lnTo>
                  <a:pt x="1347777" y="1445073"/>
                </a:lnTo>
                <a:lnTo>
                  <a:pt x="1341425" y="1466975"/>
                </a:lnTo>
                <a:lnTo>
                  <a:pt x="1334438" y="1489829"/>
                </a:lnTo>
                <a:lnTo>
                  <a:pt x="1326817" y="1512683"/>
                </a:lnTo>
                <a:lnTo>
                  <a:pt x="1319195" y="1536172"/>
                </a:lnTo>
                <a:lnTo>
                  <a:pt x="1310621" y="1560296"/>
                </a:lnTo>
                <a:lnTo>
                  <a:pt x="1302046" y="1584737"/>
                </a:lnTo>
                <a:lnTo>
                  <a:pt x="1292201" y="1609813"/>
                </a:lnTo>
                <a:lnTo>
                  <a:pt x="1282357" y="1634889"/>
                </a:lnTo>
                <a:lnTo>
                  <a:pt x="1272194" y="1660917"/>
                </a:lnTo>
                <a:lnTo>
                  <a:pt x="1261397" y="1687263"/>
                </a:lnTo>
                <a:lnTo>
                  <a:pt x="1250282" y="1714244"/>
                </a:lnTo>
                <a:lnTo>
                  <a:pt x="1237897" y="1741541"/>
                </a:lnTo>
                <a:lnTo>
                  <a:pt x="1225829" y="1769474"/>
                </a:lnTo>
                <a:lnTo>
                  <a:pt x="1212808" y="1797724"/>
                </a:lnTo>
                <a:lnTo>
                  <a:pt x="1199470" y="1826927"/>
                </a:lnTo>
                <a:lnTo>
                  <a:pt x="1185180" y="1856447"/>
                </a:lnTo>
                <a:lnTo>
                  <a:pt x="1182957" y="1861208"/>
                </a:lnTo>
                <a:lnTo>
                  <a:pt x="1180416" y="1865652"/>
                </a:lnTo>
                <a:lnTo>
                  <a:pt x="1177558" y="1870096"/>
                </a:lnTo>
                <a:lnTo>
                  <a:pt x="1174382" y="1874540"/>
                </a:lnTo>
                <a:lnTo>
                  <a:pt x="1171206" y="1878666"/>
                </a:lnTo>
                <a:lnTo>
                  <a:pt x="1168031" y="1882792"/>
                </a:lnTo>
                <a:lnTo>
                  <a:pt x="1164537" y="1886284"/>
                </a:lnTo>
                <a:lnTo>
                  <a:pt x="1160726" y="1889776"/>
                </a:lnTo>
                <a:lnTo>
                  <a:pt x="1156916" y="1893267"/>
                </a:lnTo>
                <a:lnTo>
                  <a:pt x="1153105" y="1896441"/>
                </a:lnTo>
                <a:lnTo>
                  <a:pt x="1148976" y="1899298"/>
                </a:lnTo>
                <a:lnTo>
                  <a:pt x="1144848" y="1902155"/>
                </a:lnTo>
                <a:lnTo>
                  <a:pt x="1140719" y="1904694"/>
                </a:lnTo>
                <a:lnTo>
                  <a:pt x="1136273" y="1907234"/>
                </a:lnTo>
                <a:lnTo>
                  <a:pt x="1131510" y="1909456"/>
                </a:lnTo>
                <a:lnTo>
                  <a:pt x="1126746" y="1911360"/>
                </a:lnTo>
                <a:lnTo>
                  <a:pt x="1105151" y="1731702"/>
                </a:lnTo>
                <a:lnTo>
                  <a:pt x="1105151" y="1469197"/>
                </a:lnTo>
                <a:lnTo>
                  <a:pt x="1114043" y="1442851"/>
                </a:lnTo>
                <a:lnTo>
                  <a:pt x="1122300" y="1416823"/>
                </a:lnTo>
                <a:lnTo>
                  <a:pt x="1129922" y="1391747"/>
                </a:lnTo>
                <a:lnTo>
                  <a:pt x="1137226" y="1367623"/>
                </a:lnTo>
                <a:lnTo>
                  <a:pt x="1143260" y="1344452"/>
                </a:lnTo>
                <a:lnTo>
                  <a:pt x="1148976" y="1322233"/>
                </a:lnTo>
                <a:lnTo>
                  <a:pt x="1153740" y="1300331"/>
                </a:lnTo>
                <a:lnTo>
                  <a:pt x="1158186" y="1280016"/>
                </a:lnTo>
                <a:lnTo>
                  <a:pt x="1161997" y="1259701"/>
                </a:lnTo>
                <a:lnTo>
                  <a:pt x="1165172" y="1240656"/>
                </a:lnTo>
                <a:lnTo>
                  <a:pt x="1167713" y="1222563"/>
                </a:lnTo>
                <a:lnTo>
                  <a:pt x="1169936" y="1205105"/>
                </a:lnTo>
                <a:lnTo>
                  <a:pt x="1171524" y="1188282"/>
                </a:lnTo>
                <a:lnTo>
                  <a:pt x="1172477" y="1172729"/>
                </a:lnTo>
                <a:lnTo>
                  <a:pt x="1173112" y="1157493"/>
                </a:lnTo>
                <a:lnTo>
                  <a:pt x="1173112" y="1143209"/>
                </a:lnTo>
                <a:lnTo>
                  <a:pt x="1173112" y="1132734"/>
                </a:lnTo>
                <a:lnTo>
                  <a:pt x="1172794" y="1122894"/>
                </a:lnTo>
                <a:lnTo>
                  <a:pt x="1172159" y="1113372"/>
                </a:lnTo>
                <a:lnTo>
                  <a:pt x="1171524" y="1104484"/>
                </a:lnTo>
                <a:lnTo>
                  <a:pt x="1170571" y="1095596"/>
                </a:lnTo>
                <a:lnTo>
                  <a:pt x="1169619" y="1087343"/>
                </a:lnTo>
                <a:lnTo>
                  <a:pt x="1168348" y="1079726"/>
                </a:lnTo>
                <a:lnTo>
                  <a:pt x="1166760" y="1072107"/>
                </a:lnTo>
                <a:lnTo>
                  <a:pt x="1165490" y="1065124"/>
                </a:lnTo>
                <a:lnTo>
                  <a:pt x="1163902" y="1058459"/>
                </a:lnTo>
                <a:lnTo>
                  <a:pt x="1161997" y="1052110"/>
                </a:lnTo>
                <a:lnTo>
                  <a:pt x="1160091" y="1046079"/>
                </a:lnTo>
                <a:lnTo>
                  <a:pt x="1156280" y="1034970"/>
                </a:lnTo>
                <a:lnTo>
                  <a:pt x="1152152" y="1025130"/>
                </a:lnTo>
                <a:lnTo>
                  <a:pt x="1147706" y="1016559"/>
                </a:lnTo>
                <a:lnTo>
                  <a:pt x="1143260" y="1008941"/>
                </a:lnTo>
                <a:lnTo>
                  <a:pt x="1138496" y="1001958"/>
                </a:lnTo>
                <a:lnTo>
                  <a:pt x="1133733" y="995927"/>
                </a:lnTo>
                <a:lnTo>
                  <a:pt x="1128334" y="990531"/>
                </a:lnTo>
                <a:lnTo>
                  <a:pt x="1123253" y="985135"/>
                </a:lnTo>
                <a:lnTo>
                  <a:pt x="1117854" y="980374"/>
                </a:lnTo>
                <a:lnTo>
                  <a:pt x="1112456" y="976247"/>
                </a:lnTo>
                <a:lnTo>
                  <a:pt x="1108645" y="973390"/>
                </a:lnTo>
                <a:lnTo>
                  <a:pt x="1104516" y="970851"/>
                </a:lnTo>
                <a:lnTo>
                  <a:pt x="1100388" y="968629"/>
                </a:lnTo>
                <a:lnTo>
                  <a:pt x="1095942" y="966407"/>
                </a:lnTo>
                <a:lnTo>
                  <a:pt x="1086732" y="962281"/>
                </a:lnTo>
                <a:lnTo>
                  <a:pt x="1076887" y="958789"/>
                </a:lnTo>
                <a:lnTo>
                  <a:pt x="1076887" y="1218437"/>
                </a:lnTo>
                <a:lnTo>
                  <a:pt x="1076887" y="1545377"/>
                </a:lnTo>
                <a:lnTo>
                  <a:pt x="1076887" y="1733289"/>
                </a:lnTo>
                <a:lnTo>
                  <a:pt x="1099753" y="1918661"/>
                </a:lnTo>
                <a:lnTo>
                  <a:pt x="1228052" y="2979788"/>
                </a:lnTo>
                <a:lnTo>
                  <a:pt x="1228687" y="2988676"/>
                </a:lnTo>
                <a:lnTo>
                  <a:pt x="1229005" y="2997564"/>
                </a:lnTo>
                <a:lnTo>
                  <a:pt x="1229005" y="3006134"/>
                </a:lnTo>
                <a:lnTo>
                  <a:pt x="1228687" y="3014704"/>
                </a:lnTo>
                <a:lnTo>
                  <a:pt x="1227734" y="3023275"/>
                </a:lnTo>
                <a:lnTo>
                  <a:pt x="1226464" y="3031527"/>
                </a:lnTo>
                <a:lnTo>
                  <a:pt x="1224558" y="3040098"/>
                </a:lnTo>
                <a:lnTo>
                  <a:pt x="1222653" y="3048351"/>
                </a:lnTo>
                <a:lnTo>
                  <a:pt x="1220112" y="3056286"/>
                </a:lnTo>
                <a:lnTo>
                  <a:pt x="1217254" y="3063904"/>
                </a:lnTo>
                <a:lnTo>
                  <a:pt x="1213761" y="3071522"/>
                </a:lnTo>
                <a:lnTo>
                  <a:pt x="1210268" y="3079140"/>
                </a:lnTo>
                <a:lnTo>
                  <a:pt x="1206457" y="3086441"/>
                </a:lnTo>
                <a:lnTo>
                  <a:pt x="1202011" y="3093741"/>
                </a:lnTo>
                <a:lnTo>
                  <a:pt x="1197565" y="3100724"/>
                </a:lnTo>
                <a:lnTo>
                  <a:pt x="1192484" y="3107073"/>
                </a:lnTo>
                <a:lnTo>
                  <a:pt x="1187085" y="3113739"/>
                </a:lnTo>
                <a:lnTo>
                  <a:pt x="1181369" y="3119770"/>
                </a:lnTo>
                <a:lnTo>
                  <a:pt x="1175652" y="3125483"/>
                </a:lnTo>
                <a:lnTo>
                  <a:pt x="1169301" y="3131197"/>
                </a:lnTo>
                <a:lnTo>
                  <a:pt x="1162949" y="3136275"/>
                </a:lnTo>
                <a:lnTo>
                  <a:pt x="1156280" y="3141354"/>
                </a:lnTo>
                <a:lnTo>
                  <a:pt x="1149611" y="3146433"/>
                </a:lnTo>
                <a:lnTo>
                  <a:pt x="1142307" y="3150559"/>
                </a:lnTo>
                <a:lnTo>
                  <a:pt x="1135003" y="3154685"/>
                </a:lnTo>
                <a:lnTo>
                  <a:pt x="1127064" y="3158177"/>
                </a:lnTo>
                <a:lnTo>
                  <a:pt x="1119125" y="3161669"/>
                </a:lnTo>
                <a:lnTo>
                  <a:pt x="1111185" y="3164525"/>
                </a:lnTo>
                <a:lnTo>
                  <a:pt x="1102928" y="3167065"/>
                </a:lnTo>
                <a:lnTo>
                  <a:pt x="1094671" y="3169287"/>
                </a:lnTo>
                <a:lnTo>
                  <a:pt x="1085779" y="3170874"/>
                </a:lnTo>
                <a:lnTo>
                  <a:pt x="1076887" y="3172143"/>
                </a:lnTo>
                <a:lnTo>
                  <a:pt x="1067995" y="3173096"/>
                </a:lnTo>
                <a:lnTo>
                  <a:pt x="1059421" y="3173413"/>
                </a:lnTo>
                <a:lnTo>
                  <a:pt x="1050529" y="3173413"/>
                </a:lnTo>
                <a:lnTo>
                  <a:pt x="1041955" y="3172778"/>
                </a:lnTo>
                <a:lnTo>
                  <a:pt x="1033380" y="3171826"/>
                </a:lnTo>
                <a:lnTo>
                  <a:pt x="1025123" y="3170556"/>
                </a:lnTo>
                <a:lnTo>
                  <a:pt x="1016549" y="3168969"/>
                </a:lnTo>
                <a:lnTo>
                  <a:pt x="1008292" y="3166747"/>
                </a:lnTo>
                <a:lnTo>
                  <a:pt x="1000353" y="3164208"/>
                </a:lnTo>
                <a:lnTo>
                  <a:pt x="992731" y="3161351"/>
                </a:lnTo>
                <a:lnTo>
                  <a:pt x="985109" y="3158177"/>
                </a:lnTo>
                <a:lnTo>
                  <a:pt x="977487" y="3154368"/>
                </a:lnTo>
                <a:lnTo>
                  <a:pt x="970183" y="3150559"/>
                </a:lnTo>
                <a:lnTo>
                  <a:pt x="962879" y="3146433"/>
                </a:lnTo>
                <a:lnTo>
                  <a:pt x="955892" y="3141354"/>
                </a:lnTo>
                <a:lnTo>
                  <a:pt x="949541" y="3136275"/>
                </a:lnTo>
                <a:lnTo>
                  <a:pt x="943190" y="3131197"/>
                </a:lnTo>
                <a:lnTo>
                  <a:pt x="936838" y="3125483"/>
                </a:lnTo>
                <a:lnTo>
                  <a:pt x="931122" y="3119770"/>
                </a:lnTo>
                <a:lnTo>
                  <a:pt x="925406" y="3113739"/>
                </a:lnTo>
                <a:lnTo>
                  <a:pt x="920324" y="3107390"/>
                </a:lnTo>
                <a:lnTo>
                  <a:pt x="915243" y="3100724"/>
                </a:lnTo>
                <a:lnTo>
                  <a:pt x="910162" y="3093741"/>
                </a:lnTo>
                <a:lnTo>
                  <a:pt x="906034" y="3086123"/>
                </a:lnTo>
                <a:lnTo>
                  <a:pt x="901905" y="3078823"/>
                </a:lnTo>
                <a:lnTo>
                  <a:pt x="898412" y="3071205"/>
                </a:lnTo>
                <a:lnTo>
                  <a:pt x="894919" y="3063587"/>
                </a:lnTo>
                <a:lnTo>
                  <a:pt x="892060" y="3055334"/>
                </a:lnTo>
                <a:lnTo>
                  <a:pt x="889520" y="3047081"/>
                </a:lnTo>
                <a:lnTo>
                  <a:pt x="887614" y="3038828"/>
                </a:lnTo>
                <a:lnTo>
                  <a:pt x="885709" y="3029940"/>
                </a:lnTo>
                <a:lnTo>
                  <a:pt x="884439" y="3021053"/>
                </a:lnTo>
                <a:lnTo>
                  <a:pt x="748518" y="1897076"/>
                </a:lnTo>
                <a:lnTo>
                  <a:pt x="649118" y="1897076"/>
                </a:lnTo>
                <a:lnTo>
                  <a:pt x="512879" y="3021053"/>
                </a:lnTo>
                <a:lnTo>
                  <a:pt x="511609" y="3029940"/>
                </a:lnTo>
                <a:lnTo>
                  <a:pt x="510021" y="3038828"/>
                </a:lnTo>
                <a:lnTo>
                  <a:pt x="507798" y="3047081"/>
                </a:lnTo>
                <a:lnTo>
                  <a:pt x="505258" y="3055334"/>
                </a:lnTo>
                <a:lnTo>
                  <a:pt x="502399" y="3063587"/>
                </a:lnTo>
                <a:lnTo>
                  <a:pt x="498906" y="3071205"/>
                </a:lnTo>
                <a:lnTo>
                  <a:pt x="495413" y="3078823"/>
                </a:lnTo>
                <a:lnTo>
                  <a:pt x="491284" y="3086123"/>
                </a:lnTo>
                <a:lnTo>
                  <a:pt x="487156" y="3093741"/>
                </a:lnTo>
                <a:lnTo>
                  <a:pt x="482392" y="3100724"/>
                </a:lnTo>
                <a:lnTo>
                  <a:pt x="477311" y="3107390"/>
                </a:lnTo>
                <a:lnTo>
                  <a:pt x="472230" y="3113739"/>
                </a:lnTo>
                <a:lnTo>
                  <a:pt x="466196" y="3119770"/>
                </a:lnTo>
                <a:lnTo>
                  <a:pt x="460480" y="3125483"/>
                </a:lnTo>
                <a:lnTo>
                  <a:pt x="454446" y="3131197"/>
                </a:lnTo>
                <a:lnTo>
                  <a:pt x="447777" y="3136275"/>
                </a:lnTo>
                <a:lnTo>
                  <a:pt x="441426" y="3141354"/>
                </a:lnTo>
                <a:lnTo>
                  <a:pt x="434439" y="3146433"/>
                </a:lnTo>
                <a:lnTo>
                  <a:pt x="427452" y="3150559"/>
                </a:lnTo>
                <a:lnTo>
                  <a:pt x="420148" y="3154368"/>
                </a:lnTo>
                <a:lnTo>
                  <a:pt x="412209" y="3158177"/>
                </a:lnTo>
                <a:lnTo>
                  <a:pt x="404587" y="3161351"/>
                </a:lnTo>
                <a:lnTo>
                  <a:pt x="396965" y="3164208"/>
                </a:lnTo>
                <a:lnTo>
                  <a:pt x="389026" y="3166747"/>
                </a:lnTo>
                <a:lnTo>
                  <a:pt x="380769" y="3168969"/>
                </a:lnTo>
                <a:lnTo>
                  <a:pt x="372512" y="3170556"/>
                </a:lnTo>
                <a:lnTo>
                  <a:pt x="364256" y="3171826"/>
                </a:lnTo>
                <a:lnTo>
                  <a:pt x="355363" y="3172778"/>
                </a:lnTo>
                <a:lnTo>
                  <a:pt x="346789" y="3173413"/>
                </a:lnTo>
                <a:lnTo>
                  <a:pt x="338215" y="3173413"/>
                </a:lnTo>
                <a:lnTo>
                  <a:pt x="329323" y="3173096"/>
                </a:lnTo>
                <a:lnTo>
                  <a:pt x="320431" y="3172143"/>
                </a:lnTo>
                <a:lnTo>
                  <a:pt x="311856" y="3170874"/>
                </a:lnTo>
                <a:lnTo>
                  <a:pt x="302964" y="3169287"/>
                </a:lnTo>
                <a:lnTo>
                  <a:pt x="294390" y="3167065"/>
                </a:lnTo>
                <a:lnTo>
                  <a:pt x="286133" y="3164525"/>
                </a:lnTo>
                <a:lnTo>
                  <a:pt x="278193" y="3161669"/>
                </a:lnTo>
                <a:lnTo>
                  <a:pt x="270254" y="3158177"/>
                </a:lnTo>
                <a:lnTo>
                  <a:pt x="262632" y="3154685"/>
                </a:lnTo>
                <a:lnTo>
                  <a:pt x="255328" y="3150559"/>
                </a:lnTo>
                <a:lnTo>
                  <a:pt x="248024" y="3146433"/>
                </a:lnTo>
                <a:lnTo>
                  <a:pt x="241038" y="3141354"/>
                </a:lnTo>
                <a:lnTo>
                  <a:pt x="234369" y="3136275"/>
                </a:lnTo>
                <a:lnTo>
                  <a:pt x="228017" y="3131197"/>
                </a:lnTo>
                <a:lnTo>
                  <a:pt x="221666" y="3125483"/>
                </a:lnTo>
                <a:lnTo>
                  <a:pt x="215949" y="3119770"/>
                </a:lnTo>
                <a:lnTo>
                  <a:pt x="210551" y="3113739"/>
                </a:lnTo>
                <a:lnTo>
                  <a:pt x="205152" y="3107073"/>
                </a:lnTo>
                <a:lnTo>
                  <a:pt x="200071" y="3100724"/>
                </a:lnTo>
                <a:lnTo>
                  <a:pt x="195625" y="3093741"/>
                </a:lnTo>
                <a:lnTo>
                  <a:pt x="190861" y="3086441"/>
                </a:lnTo>
                <a:lnTo>
                  <a:pt x="187050" y="3079140"/>
                </a:lnTo>
                <a:lnTo>
                  <a:pt x="183557" y="3071522"/>
                </a:lnTo>
                <a:lnTo>
                  <a:pt x="180064" y="3063904"/>
                </a:lnTo>
                <a:lnTo>
                  <a:pt x="177206" y="3056286"/>
                </a:lnTo>
                <a:lnTo>
                  <a:pt x="174665" y="3048351"/>
                </a:lnTo>
                <a:lnTo>
                  <a:pt x="172760" y="3040098"/>
                </a:lnTo>
                <a:lnTo>
                  <a:pt x="170854" y="3031527"/>
                </a:lnTo>
                <a:lnTo>
                  <a:pt x="169584" y="3023275"/>
                </a:lnTo>
                <a:lnTo>
                  <a:pt x="168631" y="3014704"/>
                </a:lnTo>
                <a:lnTo>
                  <a:pt x="168313" y="3006134"/>
                </a:lnTo>
                <a:lnTo>
                  <a:pt x="168313" y="2997564"/>
                </a:lnTo>
                <a:lnTo>
                  <a:pt x="168631" y="2988676"/>
                </a:lnTo>
                <a:lnTo>
                  <a:pt x="169584" y="2979788"/>
                </a:lnTo>
                <a:lnTo>
                  <a:pt x="297565" y="1918661"/>
                </a:lnTo>
                <a:lnTo>
                  <a:pt x="320431" y="1733289"/>
                </a:lnTo>
                <a:lnTo>
                  <a:pt x="320431" y="1545695"/>
                </a:lnTo>
                <a:lnTo>
                  <a:pt x="320431" y="1218437"/>
                </a:lnTo>
                <a:lnTo>
                  <a:pt x="320431" y="958472"/>
                </a:lnTo>
                <a:lnTo>
                  <a:pt x="315032" y="960376"/>
                </a:lnTo>
                <a:lnTo>
                  <a:pt x="309633" y="962598"/>
                </a:lnTo>
                <a:lnTo>
                  <a:pt x="299788" y="967360"/>
                </a:lnTo>
                <a:lnTo>
                  <a:pt x="295025" y="969899"/>
                </a:lnTo>
                <a:lnTo>
                  <a:pt x="290579" y="972438"/>
                </a:lnTo>
                <a:lnTo>
                  <a:pt x="286450" y="975295"/>
                </a:lnTo>
                <a:lnTo>
                  <a:pt x="282004" y="978152"/>
                </a:lnTo>
                <a:lnTo>
                  <a:pt x="277876" y="981326"/>
                </a:lnTo>
                <a:lnTo>
                  <a:pt x="274065" y="984817"/>
                </a:lnTo>
                <a:lnTo>
                  <a:pt x="270254" y="988944"/>
                </a:lnTo>
                <a:lnTo>
                  <a:pt x="266443" y="993070"/>
                </a:lnTo>
                <a:lnTo>
                  <a:pt x="262632" y="997514"/>
                </a:lnTo>
                <a:lnTo>
                  <a:pt x="259139" y="1002275"/>
                </a:lnTo>
                <a:lnTo>
                  <a:pt x="255646" y="1007354"/>
                </a:lnTo>
                <a:lnTo>
                  <a:pt x="252153" y="1012750"/>
                </a:lnTo>
                <a:lnTo>
                  <a:pt x="248342" y="1018781"/>
                </a:lnTo>
                <a:lnTo>
                  <a:pt x="245166" y="1025130"/>
                </a:lnTo>
                <a:lnTo>
                  <a:pt x="241038" y="1034970"/>
                </a:lnTo>
                <a:lnTo>
                  <a:pt x="236909" y="1046079"/>
                </a:lnTo>
                <a:lnTo>
                  <a:pt x="235321" y="1052110"/>
                </a:lnTo>
                <a:lnTo>
                  <a:pt x="233416" y="1058459"/>
                </a:lnTo>
                <a:lnTo>
                  <a:pt x="231828" y="1065124"/>
                </a:lnTo>
                <a:lnTo>
                  <a:pt x="230240" y="1072107"/>
                </a:lnTo>
                <a:lnTo>
                  <a:pt x="228970" y="1079726"/>
                </a:lnTo>
                <a:lnTo>
                  <a:pt x="227699" y="1087343"/>
                </a:lnTo>
                <a:lnTo>
                  <a:pt x="226747" y="1095596"/>
                </a:lnTo>
                <a:lnTo>
                  <a:pt x="225794" y="1104484"/>
                </a:lnTo>
                <a:lnTo>
                  <a:pt x="225159" y="1113372"/>
                </a:lnTo>
                <a:lnTo>
                  <a:pt x="224524" y="1122894"/>
                </a:lnTo>
                <a:lnTo>
                  <a:pt x="224206" y="1132734"/>
                </a:lnTo>
                <a:lnTo>
                  <a:pt x="223889" y="1143209"/>
                </a:lnTo>
                <a:lnTo>
                  <a:pt x="224206" y="1157493"/>
                </a:lnTo>
                <a:lnTo>
                  <a:pt x="224841" y="1172729"/>
                </a:lnTo>
                <a:lnTo>
                  <a:pt x="225794" y="1188282"/>
                </a:lnTo>
                <a:lnTo>
                  <a:pt x="227382" y="1205105"/>
                </a:lnTo>
                <a:lnTo>
                  <a:pt x="229605" y="1222563"/>
                </a:lnTo>
                <a:lnTo>
                  <a:pt x="232146" y="1240974"/>
                </a:lnTo>
                <a:lnTo>
                  <a:pt x="235321" y="1260019"/>
                </a:lnTo>
                <a:lnTo>
                  <a:pt x="239132" y="1280016"/>
                </a:lnTo>
                <a:lnTo>
                  <a:pt x="243578" y="1300648"/>
                </a:lnTo>
                <a:lnTo>
                  <a:pt x="248342" y="1322233"/>
                </a:lnTo>
                <a:lnTo>
                  <a:pt x="254376" y="1344769"/>
                </a:lnTo>
                <a:lnTo>
                  <a:pt x="260409" y="1367941"/>
                </a:lnTo>
                <a:lnTo>
                  <a:pt x="267396" y="1392065"/>
                </a:lnTo>
                <a:lnTo>
                  <a:pt x="275018" y="1416823"/>
                </a:lnTo>
                <a:lnTo>
                  <a:pt x="283275" y="1442851"/>
                </a:lnTo>
                <a:lnTo>
                  <a:pt x="292167" y="1469514"/>
                </a:lnTo>
                <a:lnTo>
                  <a:pt x="292167" y="1731384"/>
                </a:lnTo>
                <a:lnTo>
                  <a:pt x="270572" y="1911360"/>
                </a:lnTo>
                <a:lnTo>
                  <a:pt x="266126" y="1909456"/>
                </a:lnTo>
                <a:lnTo>
                  <a:pt x="261362" y="1907234"/>
                </a:lnTo>
                <a:lnTo>
                  <a:pt x="257234" y="1904694"/>
                </a:lnTo>
                <a:lnTo>
                  <a:pt x="252788" y="1902155"/>
                </a:lnTo>
                <a:lnTo>
                  <a:pt x="248342" y="1899298"/>
                </a:lnTo>
                <a:lnTo>
                  <a:pt x="244213" y="1896441"/>
                </a:lnTo>
                <a:lnTo>
                  <a:pt x="240402" y="1893267"/>
                </a:lnTo>
                <a:lnTo>
                  <a:pt x="236592" y="1889776"/>
                </a:lnTo>
                <a:lnTo>
                  <a:pt x="232781" y="1886284"/>
                </a:lnTo>
                <a:lnTo>
                  <a:pt x="229287" y="1882792"/>
                </a:lnTo>
                <a:lnTo>
                  <a:pt x="226112" y="1878666"/>
                </a:lnTo>
                <a:lnTo>
                  <a:pt x="222936" y="1874540"/>
                </a:lnTo>
                <a:lnTo>
                  <a:pt x="219760" y="1870096"/>
                </a:lnTo>
                <a:lnTo>
                  <a:pt x="216902" y="1865652"/>
                </a:lnTo>
                <a:lnTo>
                  <a:pt x="214361" y="1861208"/>
                </a:lnTo>
                <a:lnTo>
                  <a:pt x="212138" y="1856447"/>
                </a:lnTo>
                <a:lnTo>
                  <a:pt x="198165" y="1826927"/>
                </a:lnTo>
                <a:lnTo>
                  <a:pt x="184510" y="1797724"/>
                </a:lnTo>
                <a:lnTo>
                  <a:pt x="171489" y="1769474"/>
                </a:lnTo>
                <a:lnTo>
                  <a:pt x="159421" y="1741541"/>
                </a:lnTo>
                <a:lnTo>
                  <a:pt x="147354" y="1714244"/>
                </a:lnTo>
                <a:lnTo>
                  <a:pt x="135921" y="1687263"/>
                </a:lnTo>
                <a:lnTo>
                  <a:pt x="125124" y="1660917"/>
                </a:lnTo>
                <a:lnTo>
                  <a:pt x="114961" y="1634889"/>
                </a:lnTo>
                <a:lnTo>
                  <a:pt x="105117" y="1609813"/>
                </a:lnTo>
                <a:lnTo>
                  <a:pt x="95589" y="1584737"/>
                </a:lnTo>
                <a:lnTo>
                  <a:pt x="87015" y="1560296"/>
                </a:lnTo>
                <a:lnTo>
                  <a:pt x="78123" y="1536172"/>
                </a:lnTo>
                <a:lnTo>
                  <a:pt x="70184" y="1512683"/>
                </a:lnTo>
                <a:lnTo>
                  <a:pt x="62880" y="1489829"/>
                </a:lnTo>
                <a:lnTo>
                  <a:pt x="55893" y="1466975"/>
                </a:lnTo>
                <a:lnTo>
                  <a:pt x="49224" y="1445073"/>
                </a:lnTo>
                <a:lnTo>
                  <a:pt x="43190" y="1423171"/>
                </a:lnTo>
                <a:lnTo>
                  <a:pt x="37474" y="1401904"/>
                </a:lnTo>
                <a:lnTo>
                  <a:pt x="32393" y="1380955"/>
                </a:lnTo>
                <a:lnTo>
                  <a:pt x="27311" y="1360323"/>
                </a:lnTo>
                <a:lnTo>
                  <a:pt x="22865" y="1340325"/>
                </a:lnTo>
                <a:lnTo>
                  <a:pt x="18737" y="1320646"/>
                </a:lnTo>
                <a:lnTo>
                  <a:pt x="15244" y="1301283"/>
                </a:lnTo>
                <a:lnTo>
                  <a:pt x="12068" y="1282238"/>
                </a:lnTo>
                <a:lnTo>
                  <a:pt x="9210" y="1263828"/>
                </a:lnTo>
                <a:lnTo>
                  <a:pt x="6987" y="1245417"/>
                </a:lnTo>
                <a:lnTo>
                  <a:pt x="4764" y="1227642"/>
                </a:lnTo>
                <a:lnTo>
                  <a:pt x="3176" y="1210184"/>
                </a:lnTo>
                <a:lnTo>
                  <a:pt x="1906" y="1192726"/>
                </a:lnTo>
                <a:lnTo>
                  <a:pt x="953" y="1175903"/>
                </a:lnTo>
                <a:lnTo>
                  <a:pt x="318" y="1159397"/>
                </a:lnTo>
                <a:lnTo>
                  <a:pt x="0" y="1143209"/>
                </a:lnTo>
                <a:lnTo>
                  <a:pt x="318" y="1127973"/>
                </a:lnTo>
                <a:lnTo>
                  <a:pt x="953" y="1113054"/>
                </a:lnTo>
                <a:lnTo>
                  <a:pt x="1588" y="1098136"/>
                </a:lnTo>
                <a:lnTo>
                  <a:pt x="2858" y="1083534"/>
                </a:lnTo>
                <a:lnTo>
                  <a:pt x="4446" y="1069251"/>
                </a:lnTo>
                <a:lnTo>
                  <a:pt x="6034" y="1055284"/>
                </a:lnTo>
                <a:lnTo>
                  <a:pt x="8257" y="1041953"/>
                </a:lnTo>
                <a:lnTo>
                  <a:pt x="10798" y="1028304"/>
                </a:lnTo>
                <a:lnTo>
                  <a:pt x="13656" y="1014972"/>
                </a:lnTo>
                <a:lnTo>
                  <a:pt x="16832" y="1002275"/>
                </a:lnTo>
                <a:lnTo>
                  <a:pt x="20325" y="989579"/>
                </a:lnTo>
                <a:lnTo>
                  <a:pt x="23818" y="977199"/>
                </a:lnTo>
                <a:lnTo>
                  <a:pt x="27947" y="965138"/>
                </a:lnTo>
                <a:lnTo>
                  <a:pt x="32710" y="953393"/>
                </a:lnTo>
                <a:lnTo>
                  <a:pt x="37474" y="941966"/>
                </a:lnTo>
                <a:lnTo>
                  <a:pt x="42555" y="930539"/>
                </a:lnTo>
                <a:lnTo>
                  <a:pt x="47636" y="919429"/>
                </a:lnTo>
                <a:lnTo>
                  <a:pt x="53352" y="908955"/>
                </a:lnTo>
                <a:lnTo>
                  <a:pt x="59069" y="898797"/>
                </a:lnTo>
                <a:lnTo>
                  <a:pt x="65420" y="888640"/>
                </a:lnTo>
                <a:lnTo>
                  <a:pt x="71772" y="879117"/>
                </a:lnTo>
                <a:lnTo>
                  <a:pt x="78441" y="869595"/>
                </a:lnTo>
                <a:lnTo>
                  <a:pt x="85427" y="860390"/>
                </a:lnTo>
                <a:lnTo>
                  <a:pt x="92414" y="851819"/>
                </a:lnTo>
                <a:lnTo>
                  <a:pt x="99718" y="843567"/>
                </a:lnTo>
                <a:lnTo>
                  <a:pt x="107340" y="835314"/>
                </a:lnTo>
                <a:lnTo>
                  <a:pt x="114961" y="827696"/>
                </a:lnTo>
                <a:lnTo>
                  <a:pt x="122583" y="820078"/>
                </a:lnTo>
                <a:lnTo>
                  <a:pt x="130522" y="813094"/>
                </a:lnTo>
                <a:lnTo>
                  <a:pt x="138462" y="806429"/>
                </a:lnTo>
                <a:lnTo>
                  <a:pt x="146719" y="800080"/>
                </a:lnTo>
                <a:lnTo>
                  <a:pt x="154975" y="794049"/>
                </a:lnTo>
                <a:lnTo>
                  <a:pt x="163232" y="788653"/>
                </a:lnTo>
                <a:lnTo>
                  <a:pt x="171489" y="783257"/>
                </a:lnTo>
                <a:lnTo>
                  <a:pt x="179746" y="778179"/>
                </a:lnTo>
                <a:lnTo>
                  <a:pt x="188321" y="773417"/>
                </a:lnTo>
                <a:lnTo>
                  <a:pt x="196895" y="768973"/>
                </a:lnTo>
                <a:lnTo>
                  <a:pt x="205152" y="764530"/>
                </a:lnTo>
                <a:lnTo>
                  <a:pt x="213409" y="760403"/>
                </a:lnTo>
                <a:lnTo>
                  <a:pt x="221666" y="756912"/>
                </a:lnTo>
                <a:lnTo>
                  <a:pt x="229605" y="753420"/>
                </a:lnTo>
                <a:lnTo>
                  <a:pt x="237862" y="750246"/>
                </a:lnTo>
                <a:lnTo>
                  <a:pt x="245801" y="747389"/>
                </a:lnTo>
                <a:lnTo>
                  <a:pt x="254376" y="744532"/>
                </a:lnTo>
                <a:lnTo>
                  <a:pt x="269937" y="739771"/>
                </a:lnTo>
                <a:lnTo>
                  <a:pt x="285498" y="735645"/>
                </a:lnTo>
                <a:lnTo>
                  <a:pt x="300424" y="732470"/>
                </a:lnTo>
                <a:lnTo>
                  <a:pt x="315349" y="729931"/>
                </a:lnTo>
                <a:lnTo>
                  <a:pt x="329323" y="727709"/>
                </a:lnTo>
                <a:lnTo>
                  <a:pt x="342978" y="726439"/>
                </a:lnTo>
                <a:lnTo>
                  <a:pt x="355681" y="725170"/>
                </a:lnTo>
                <a:lnTo>
                  <a:pt x="368066" y="724535"/>
                </a:lnTo>
                <a:lnTo>
                  <a:pt x="379499" y="724218"/>
                </a:lnTo>
                <a:lnTo>
                  <a:pt x="389979" y="723900"/>
                </a:lnTo>
                <a:close/>
                <a:moveTo>
                  <a:pt x="691663" y="0"/>
                </a:moveTo>
                <a:lnTo>
                  <a:pt x="699930" y="0"/>
                </a:lnTo>
                <a:lnTo>
                  <a:pt x="707562" y="0"/>
                </a:lnTo>
                <a:lnTo>
                  <a:pt x="715511" y="318"/>
                </a:lnTo>
                <a:lnTo>
                  <a:pt x="723143" y="954"/>
                </a:lnTo>
                <a:lnTo>
                  <a:pt x="731092" y="1590"/>
                </a:lnTo>
                <a:lnTo>
                  <a:pt x="739042" y="2544"/>
                </a:lnTo>
                <a:lnTo>
                  <a:pt x="746991" y="3498"/>
                </a:lnTo>
                <a:lnTo>
                  <a:pt x="754941" y="4770"/>
                </a:lnTo>
                <a:lnTo>
                  <a:pt x="762890" y="6360"/>
                </a:lnTo>
                <a:lnTo>
                  <a:pt x="770840" y="8268"/>
                </a:lnTo>
                <a:lnTo>
                  <a:pt x="778789" y="10175"/>
                </a:lnTo>
                <a:lnTo>
                  <a:pt x="786421" y="12083"/>
                </a:lnTo>
                <a:lnTo>
                  <a:pt x="794053" y="14627"/>
                </a:lnTo>
                <a:lnTo>
                  <a:pt x="801684" y="16853"/>
                </a:lnTo>
                <a:lnTo>
                  <a:pt x="809634" y="19715"/>
                </a:lnTo>
                <a:lnTo>
                  <a:pt x="816947" y="22577"/>
                </a:lnTo>
                <a:lnTo>
                  <a:pt x="824261" y="25438"/>
                </a:lnTo>
                <a:lnTo>
                  <a:pt x="831256" y="28618"/>
                </a:lnTo>
                <a:lnTo>
                  <a:pt x="838252" y="32116"/>
                </a:lnTo>
                <a:lnTo>
                  <a:pt x="845247" y="35614"/>
                </a:lnTo>
                <a:lnTo>
                  <a:pt x="851925" y="39112"/>
                </a:lnTo>
                <a:lnTo>
                  <a:pt x="858921" y="42927"/>
                </a:lnTo>
                <a:lnTo>
                  <a:pt x="872276" y="51513"/>
                </a:lnTo>
                <a:lnTo>
                  <a:pt x="884677" y="60098"/>
                </a:lnTo>
                <a:lnTo>
                  <a:pt x="896760" y="69320"/>
                </a:lnTo>
                <a:lnTo>
                  <a:pt x="908526" y="79177"/>
                </a:lnTo>
                <a:lnTo>
                  <a:pt x="919655" y="89353"/>
                </a:lnTo>
                <a:lnTo>
                  <a:pt x="930466" y="100482"/>
                </a:lnTo>
                <a:lnTo>
                  <a:pt x="940324" y="111929"/>
                </a:lnTo>
                <a:lnTo>
                  <a:pt x="949863" y="123695"/>
                </a:lnTo>
                <a:lnTo>
                  <a:pt x="958449" y="135778"/>
                </a:lnTo>
                <a:lnTo>
                  <a:pt x="966716" y="148497"/>
                </a:lnTo>
                <a:lnTo>
                  <a:pt x="974666" y="161534"/>
                </a:lnTo>
                <a:lnTo>
                  <a:pt x="981661" y="174889"/>
                </a:lnTo>
                <a:lnTo>
                  <a:pt x="988021" y="188563"/>
                </a:lnTo>
                <a:lnTo>
                  <a:pt x="993744" y="202554"/>
                </a:lnTo>
                <a:lnTo>
                  <a:pt x="998832" y="217181"/>
                </a:lnTo>
                <a:lnTo>
                  <a:pt x="1003284" y="231490"/>
                </a:lnTo>
                <a:lnTo>
                  <a:pt x="1007100" y="246435"/>
                </a:lnTo>
                <a:lnTo>
                  <a:pt x="1009961" y="261380"/>
                </a:lnTo>
                <a:lnTo>
                  <a:pt x="1012187" y="276643"/>
                </a:lnTo>
                <a:lnTo>
                  <a:pt x="1013777" y="291906"/>
                </a:lnTo>
                <a:lnTo>
                  <a:pt x="1014095" y="299856"/>
                </a:lnTo>
                <a:lnTo>
                  <a:pt x="1014413" y="307488"/>
                </a:lnTo>
                <a:lnTo>
                  <a:pt x="1014413" y="315119"/>
                </a:lnTo>
                <a:lnTo>
                  <a:pt x="1014413" y="323387"/>
                </a:lnTo>
                <a:lnTo>
                  <a:pt x="1014095" y="331018"/>
                </a:lnTo>
                <a:lnTo>
                  <a:pt x="1013459" y="338968"/>
                </a:lnTo>
                <a:lnTo>
                  <a:pt x="1012823" y="346917"/>
                </a:lnTo>
                <a:lnTo>
                  <a:pt x="1011869" y="354867"/>
                </a:lnTo>
                <a:lnTo>
                  <a:pt x="1010915" y="362498"/>
                </a:lnTo>
                <a:lnTo>
                  <a:pt x="1009644" y="370448"/>
                </a:lnTo>
                <a:lnTo>
                  <a:pt x="1008054" y="378715"/>
                </a:lnTo>
                <a:lnTo>
                  <a:pt x="1006146" y="386665"/>
                </a:lnTo>
                <a:lnTo>
                  <a:pt x="1004238" y="394614"/>
                </a:lnTo>
                <a:lnTo>
                  <a:pt x="1002330" y="402246"/>
                </a:lnTo>
                <a:lnTo>
                  <a:pt x="999786" y="409877"/>
                </a:lnTo>
                <a:lnTo>
                  <a:pt x="997560" y="417509"/>
                </a:lnTo>
                <a:lnTo>
                  <a:pt x="994698" y="424822"/>
                </a:lnTo>
                <a:lnTo>
                  <a:pt x="991837" y="432136"/>
                </a:lnTo>
                <a:lnTo>
                  <a:pt x="988975" y="439767"/>
                </a:lnTo>
                <a:lnTo>
                  <a:pt x="985795" y="447081"/>
                </a:lnTo>
                <a:lnTo>
                  <a:pt x="982297" y="454077"/>
                </a:lnTo>
                <a:lnTo>
                  <a:pt x="978799" y="461072"/>
                </a:lnTo>
                <a:lnTo>
                  <a:pt x="975302" y="467750"/>
                </a:lnTo>
                <a:lnTo>
                  <a:pt x="971486" y="474427"/>
                </a:lnTo>
                <a:lnTo>
                  <a:pt x="962900" y="487465"/>
                </a:lnTo>
                <a:lnTo>
                  <a:pt x="954315" y="500502"/>
                </a:lnTo>
                <a:lnTo>
                  <a:pt x="945093" y="512585"/>
                </a:lnTo>
                <a:lnTo>
                  <a:pt x="935236" y="524032"/>
                </a:lnTo>
                <a:lnTo>
                  <a:pt x="925061" y="535162"/>
                </a:lnTo>
                <a:lnTo>
                  <a:pt x="914249" y="545973"/>
                </a:lnTo>
                <a:lnTo>
                  <a:pt x="902484" y="556148"/>
                </a:lnTo>
                <a:lnTo>
                  <a:pt x="890719" y="565370"/>
                </a:lnTo>
                <a:lnTo>
                  <a:pt x="878635" y="574273"/>
                </a:lnTo>
                <a:lnTo>
                  <a:pt x="865916" y="582541"/>
                </a:lnTo>
                <a:lnTo>
                  <a:pt x="852879" y="590172"/>
                </a:lnTo>
                <a:lnTo>
                  <a:pt x="839524" y="597168"/>
                </a:lnTo>
                <a:lnTo>
                  <a:pt x="825851" y="603846"/>
                </a:lnTo>
                <a:lnTo>
                  <a:pt x="811859" y="609569"/>
                </a:lnTo>
                <a:lnTo>
                  <a:pt x="797232" y="614657"/>
                </a:lnTo>
                <a:lnTo>
                  <a:pt x="782923" y="619109"/>
                </a:lnTo>
                <a:lnTo>
                  <a:pt x="767978" y="622606"/>
                </a:lnTo>
                <a:lnTo>
                  <a:pt x="753033" y="625786"/>
                </a:lnTo>
                <a:lnTo>
                  <a:pt x="737770" y="628012"/>
                </a:lnTo>
                <a:lnTo>
                  <a:pt x="722507" y="629602"/>
                </a:lnTo>
                <a:lnTo>
                  <a:pt x="714557" y="629920"/>
                </a:lnTo>
                <a:lnTo>
                  <a:pt x="706926" y="630238"/>
                </a:lnTo>
                <a:lnTo>
                  <a:pt x="699294" y="630238"/>
                </a:lnTo>
                <a:lnTo>
                  <a:pt x="691027" y="630238"/>
                </a:lnTo>
                <a:lnTo>
                  <a:pt x="683395" y="629920"/>
                </a:lnTo>
                <a:lnTo>
                  <a:pt x="675446" y="629284"/>
                </a:lnTo>
                <a:lnTo>
                  <a:pt x="667496" y="628648"/>
                </a:lnTo>
                <a:lnTo>
                  <a:pt x="659547" y="627694"/>
                </a:lnTo>
                <a:lnTo>
                  <a:pt x="651915" y="626740"/>
                </a:lnTo>
                <a:lnTo>
                  <a:pt x="643966" y="625150"/>
                </a:lnTo>
                <a:lnTo>
                  <a:pt x="635698" y="623878"/>
                </a:lnTo>
                <a:lnTo>
                  <a:pt x="627749" y="621970"/>
                </a:lnTo>
                <a:lnTo>
                  <a:pt x="619799" y="620063"/>
                </a:lnTo>
                <a:lnTo>
                  <a:pt x="612167" y="617837"/>
                </a:lnTo>
                <a:lnTo>
                  <a:pt x="604536" y="615611"/>
                </a:lnTo>
                <a:lnTo>
                  <a:pt x="596904" y="613067"/>
                </a:lnTo>
                <a:lnTo>
                  <a:pt x="589591" y="610523"/>
                </a:lnTo>
                <a:lnTo>
                  <a:pt x="582277" y="607661"/>
                </a:lnTo>
                <a:lnTo>
                  <a:pt x="574646" y="604800"/>
                </a:lnTo>
                <a:lnTo>
                  <a:pt x="567332" y="601620"/>
                </a:lnTo>
                <a:lnTo>
                  <a:pt x="560337" y="597804"/>
                </a:lnTo>
                <a:lnTo>
                  <a:pt x="553341" y="594306"/>
                </a:lnTo>
                <a:lnTo>
                  <a:pt x="546663" y="590808"/>
                </a:lnTo>
                <a:lnTo>
                  <a:pt x="539986" y="586993"/>
                </a:lnTo>
                <a:lnTo>
                  <a:pt x="526949" y="578725"/>
                </a:lnTo>
                <a:lnTo>
                  <a:pt x="513911" y="570140"/>
                </a:lnTo>
                <a:lnTo>
                  <a:pt x="501828" y="560918"/>
                </a:lnTo>
                <a:lnTo>
                  <a:pt x="490381" y="551061"/>
                </a:lnTo>
                <a:lnTo>
                  <a:pt x="479252" y="540249"/>
                </a:lnTo>
                <a:lnTo>
                  <a:pt x="468440" y="529438"/>
                </a:lnTo>
                <a:lnTo>
                  <a:pt x="458265" y="518309"/>
                </a:lnTo>
                <a:lnTo>
                  <a:pt x="449043" y="506544"/>
                </a:lnTo>
                <a:lnTo>
                  <a:pt x="440140" y="494460"/>
                </a:lnTo>
                <a:lnTo>
                  <a:pt x="431872" y="481423"/>
                </a:lnTo>
                <a:lnTo>
                  <a:pt x="424241" y="468386"/>
                </a:lnTo>
                <a:lnTo>
                  <a:pt x="417245" y="455031"/>
                </a:lnTo>
                <a:lnTo>
                  <a:pt x="410568" y="441675"/>
                </a:lnTo>
                <a:lnTo>
                  <a:pt x="404844" y="427366"/>
                </a:lnTo>
                <a:lnTo>
                  <a:pt x="399756" y="413057"/>
                </a:lnTo>
                <a:lnTo>
                  <a:pt x="395305" y="398430"/>
                </a:lnTo>
                <a:lnTo>
                  <a:pt x="391489" y="383803"/>
                </a:lnTo>
                <a:lnTo>
                  <a:pt x="388627" y="368540"/>
                </a:lnTo>
                <a:lnTo>
                  <a:pt x="386401" y="353277"/>
                </a:lnTo>
                <a:lnTo>
                  <a:pt x="384811" y="338014"/>
                </a:lnTo>
                <a:lnTo>
                  <a:pt x="384493" y="330382"/>
                </a:lnTo>
                <a:lnTo>
                  <a:pt x="384175" y="322751"/>
                </a:lnTo>
                <a:lnTo>
                  <a:pt x="384175" y="314483"/>
                </a:lnTo>
                <a:lnTo>
                  <a:pt x="384175" y="306851"/>
                </a:lnTo>
                <a:lnTo>
                  <a:pt x="384493" y="298902"/>
                </a:lnTo>
                <a:lnTo>
                  <a:pt x="385129" y="291270"/>
                </a:lnTo>
                <a:lnTo>
                  <a:pt x="385765" y="283321"/>
                </a:lnTo>
                <a:lnTo>
                  <a:pt x="386719" y="275371"/>
                </a:lnTo>
                <a:lnTo>
                  <a:pt x="387673" y="267422"/>
                </a:lnTo>
                <a:lnTo>
                  <a:pt x="389263" y="259472"/>
                </a:lnTo>
                <a:lnTo>
                  <a:pt x="390535" y="251523"/>
                </a:lnTo>
                <a:lnTo>
                  <a:pt x="392443" y="243573"/>
                </a:lnTo>
                <a:lnTo>
                  <a:pt x="394351" y="235624"/>
                </a:lnTo>
                <a:lnTo>
                  <a:pt x="396577" y="227992"/>
                </a:lnTo>
                <a:lnTo>
                  <a:pt x="398802" y="220361"/>
                </a:lnTo>
                <a:lnTo>
                  <a:pt x="401346" y="212729"/>
                </a:lnTo>
                <a:lnTo>
                  <a:pt x="403890" y="204780"/>
                </a:lnTo>
                <a:lnTo>
                  <a:pt x="406752" y="197466"/>
                </a:lnTo>
                <a:lnTo>
                  <a:pt x="409614" y="190153"/>
                </a:lnTo>
                <a:lnTo>
                  <a:pt x="412794" y="183157"/>
                </a:lnTo>
                <a:lnTo>
                  <a:pt x="416609" y="176161"/>
                </a:lnTo>
                <a:lnTo>
                  <a:pt x="420107" y="169166"/>
                </a:lnTo>
                <a:lnTo>
                  <a:pt x="423605" y="162488"/>
                </a:lnTo>
                <a:lnTo>
                  <a:pt x="427421" y="155811"/>
                </a:lnTo>
                <a:lnTo>
                  <a:pt x="435688" y="142137"/>
                </a:lnTo>
                <a:lnTo>
                  <a:pt x="444274" y="129736"/>
                </a:lnTo>
                <a:lnTo>
                  <a:pt x="453495" y="117653"/>
                </a:lnTo>
                <a:lnTo>
                  <a:pt x="463352" y="105888"/>
                </a:lnTo>
                <a:lnTo>
                  <a:pt x="474164" y="94758"/>
                </a:lnTo>
                <a:lnTo>
                  <a:pt x="484975" y="83947"/>
                </a:lnTo>
                <a:lnTo>
                  <a:pt x="496104" y="74090"/>
                </a:lnTo>
                <a:lnTo>
                  <a:pt x="507870" y="64550"/>
                </a:lnTo>
                <a:lnTo>
                  <a:pt x="519953" y="55965"/>
                </a:lnTo>
                <a:lnTo>
                  <a:pt x="532990" y="47697"/>
                </a:lnTo>
                <a:lnTo>
                  <a:pt x="546027" y="39748"/>
                </a:lnTo>
                <a:lnTo>
                  <a:pt x="559383" y="32752"/>
                </a:lnTo>
                <a:lnTo>
                  <a:pt x="572738" y="26392"/>
                </a:lnTo>
                <a:lnTo>
                  <a:pt x="587047" y="20669"/>
                </a:lnTo>
                <a:lnTo>
                  <a:pt x="601356" y="15581"/>
                </a:lnTo>
                <a:lnTo>
                  <a:pt x="615983" y="11129"/>
                </a:lnTo>
                <a:lnTo>
                  <a:pt x="630610" y="7314"/>
                </a:lnTo>
                <a:lnTo>
                  <a:pt x="645873" y="4452"/>
                </a:lnTo>
                <a:lnTo>
                  <a:pt x="661137" y="2226"/>
                </a:lnTo>
                <a:lnTo>
                  <a:pt x="676400" y="636"/>
                </a:lnTo>
                <a:lnTo>
                  <a:pt x="684031" y="318"/>
                </a:lnTo>
                <a:lnTo>
                  <a:pt x="691663" y="0"/>
                </a:lnTo>
                <a:close/>
              </a:path>
            </a:pathLst>
          </a:custGeom>
          <a:solidFill>
            <a:srgbClr val="77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7" name="KSO_Shape"/>
          <p:cNvSpPr/>
          <p:nvPr/>
        </p:nvSpPr>
        <p:spPr>
          <a:xfrm>
            <a:off x="9336063" y="3209701"/>
            <a:ext cx="360000" cy="720000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8" name="KSO_Shape"/>
          <p:cNvSpPr/>
          <p:nvPr/>
        </p:nvSpPr>
        <p:spPr>
          <a:xfrm>
            <a:off x="9971063" y="1558701"/>
            <a:ext cx="360000" cy="720000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9" name="KSO_Shape"/>
          <p:cNvSpPr/>
          <p:nvPr/>
        </p:nvSpPr>
        <p:spPr>
          <a:xfrm>
            <a:off x="9971063" y="2384201"/>
            <a:ext cx="360000" cy="720000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" name="KSO_Shape"/>
          <p:cNvSpPr/>
          <p:nvPr/>
        </p:nvSpPr>
        <p:spPr>
          <a:xfrm>
            <a:off x="9971063" y="3209701"/>
            <a:ext cx="360000" cy="720000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1" name="KSO_Shape"/>
          <p:cNvSpPr/>
          <p:nvPr/>
        </p:nvSpPr>
        <p:spPr bwMode="auto">
          <a:xfrm flipH="1">
            <a:off x="10606063" y="1558701"/>
            <a:ext cx="360000" cy="720000"/>
          </a:xfrm>
          <a:custGeom>
            <a:avLst/>
            <a:gdLst/>
            <a:ahLst/>
            <a:cxnLst/>
            <a:rect l="0" t="0" r="r" b="b"/>
            <a:pathLst>
              <a:path w="1397000" h="3173413">
                <a:moveTo>
                  <a:pt x="389979" y="723900"/>
                </a:moveTo>
                <a:lnTo>
                  <a:pt x="405857" y="724218"/>
                </a:lnTo>
                <a:lnTo>
                  <a:pt x="419513" y="724852"/>
                </a:lnTo>
                <a:lnTo>
                  <a:pt x="423959" y="724535"/>
                </a:lnTo>
                <a:lnTo>
                  <a:pt x="428405" y="724535"/>
                </a:lnTo>
                <a:lnTo>
                  <a:pt x="969230" y="724535"/>
                </a:lnTo>
                <a:lnTo>
                  <a:pt x="973677" y="724535"/>
                </a:lnTo>
                <a:lnTo>
                  <a:pt x="978123" y="724852"/>
                </a:lnTo>
                <a:lnTo>
                  <a:pt x="991461" y="724218"/>
                </a:lnTo>
                <a:lnTo>
                  <a:pt x="1007339" y="723900"/>
                </a:lnTo>
                <a:lnTo>
                  <a:pt x="1023853" y="724218"/>
                </a:lnTo>
                <a:lnTo>
                  <a:pt x="1041637" y="725170"/>
                </a:lnTo>
                <a:lnTo>
                  <a:pt x="1051164" y="725805"/>
                </a:lnTo>
                <a:lnTo>
                  <a:pt x="1061009" y="727074"/>
                </a:lnTo>
                <a:lnTo>
                  <a:pt x="1071171" y="728344"/>
                </a:lnTo>
                <a:lnTo>
                  <a:pt x="1082286" y="729931"/>
                </a:lnTo>
                <a:lnTo>
                  <a:pt x="1093084" y="731835"/>
                </a:lnTo>
                <a:lnTo>
                  <a:pt x="1104199" y="734057"/>
                </a:lnTo>
                <a:lnTo>
                  <a:pt x="1115631" y="736914"/>
                </a:lnTo>
                <a:lnTo>
                  <a:pt x="1127064" y="739771"/>
                </a:lnTo>
                <a:lnTo>
                  <a:pt x="1139132" y="743263"/>
                </a:lnTo>
                <a:lnTo>
                  <a:pt x="1151199" y="747389"/>
                </a:lnTo>
                <a:lnTo>
                  <a:pt x="1163585" y="751833"/>
                </a:lnTo>
                <a:lnTo>
                  <a:pt x="1175652" y="756912"/>
                </a:lnTo>
                <a:lnTo>
                  <a:pt x="1188355" y="762308"/>
                </a:lnTo>
                <a:lnTo>
                  <a:pt x="1201058" y="768656"/>
                </a:lnTo>
                <a:lnTo>
                  <a:pt x="1213443" y="775639"/>
                </a:lnTo>
                <a:lnTo>
                  <a:pt x="1225829" y="782940"/>
                </a:lnTo>
                <a:lnTo>
                  <a:pt x="1238214" y="791193"/>
                </a:lnTo>
                <a:lnTo>
                  <a:pt x="1250917" y="800080"/>
                </a:lnTo>
                <a:lnTo>
                  <a:pt x="1262985" y="809920"/>
                </a:lnTo>
                <a:lnTo>
                  <a:pt x="1274735" y="820713"/>
                </a:lnTo>
                <a:lnTo>
                  <a:pt x="1286167" y="831822"/>
                </a:lnTo>
                <a:lnTo>
                  <a:pt x="1291884" y="837536"/>
                </a:lnTo>
                <a:lnTo>
                  <a:pt x="1297600" y="843567"/>
                </a:lnTo>
                <a:lnTo>
                  <a:pt x="1303316" y="849598"/>
                </a:lnTo>
                <a:lnTo>
                  <a:pt x="1308715" y="855946"/>
                </a:lnTo>
                <a:lnTo>
                  <a:pt x="1313796" y="862612"/>
                </a:lnTo>
                <a:lnTo>
                  <a:pt x="1318877" y="869277"/>
                </a:lnTo>
                <a:lnTo>
                  <a:pt x="1323959" y="876578"/>
                </a:lnTo>
                <a:lnTo>
                  <a:pt x="1328722" y="883879"/>
                </a:lnTo>
                <a:lnTo>
                  <a:pt x="1333486" y="891179"/>
                </a:lnTo>
                <a:lnTo>
                  <a:pt x="1337932" y="898480"/>
                </a:lnTo>
                <a:lnTo>
                  <a:pt x="1342378" y="906098"/>
                </a:lnTo>
                <a:lnTo>
                  <a:pt x="1346824" y="914033"/>
                </a:lnTo>
                <a:lnTo>
                  <a:pt x="1350952" y="922286"/>
                </a:lnTo>
                <a:lnTo>
                  <a:pt x="1355081" y="930539"/>
                </a:lnTo>
                <a:lnTo>
                  <a:pt x="1360162" y="941966"/>
                </a:lnTo>
                <a:lnTo>
                  <a:pt x="1364925" y="953393"/>
                </a:lnTo>
                <a:lnTo>
                  <a:pt x="1369054" y="965138"/>
                </a:lnTo>
                <a:lnTo>
                  <a:pt x="1373182" y="977199"/>
                </a:lnTo>
                <a:lnTo>
                  <a:pt x="1376993" y="989579"/>
                </a:lnTo>
                <a:lnTo>
                  <a:pt x="1380486" y="1002275"/>
                </a:lnTo>
                <a:lnTo>
                  <a:pt x="1383662" y="1014972"/>
                </a:lnTo>
                <a:lnTo>
                  <a:pt x="1386520" y="1028304"/>
                </a:lnTo>
                <a:lnTo>
                  <a:pt x="1389061" y="1041953"/>
                </a:lnTo>
                <a:lnTo>
                  <a:pt x="1390966" y="1055284"/>
                </a:lnTo>
                <a:lnTo>
                  <a:pt x="1392872" y="1069251"/>
                </a:lnTo>
                <a:lnTo>
                  <a:pt x="1394460" y="1083534"/>
                </a:lnTo>
                <a:lnTo>
                  <a:pt x="1395730" y="1098136"/>
                </a:lnTo>
                <a:lnTo>
                  <a:pt x="1396365" y="1113054"/>
                </a:lnTo>
                <a:lnTo>
                  <a:pt x="1397000" y="1127973"/>
                </a:lnTo>
                <a:lnTo>
                  <a:pt x="1397000" y="1143209"/>
                </a:lnTo>
                <a:lnTo>
                  <a:pt x="1397000" y="1159397"/>
                </a:lnTo>
                <a:lnTo>
                  <a:pt x="1396365" y="1175903"/>
                </a:lnTo>
                <a:lnTo>
                  <a:pt x="1395412" y="1192726"/>
                </a:lnTo>
                <a:lnTo>
                  <a:pt x="1394142" y="1210184"/>
                </a:lnTo>
                <a:lnTo>
                  <a:pt x="1392554" y="1227642"/>
                </a:lnTo>
                <a:lnTo>
                  <a:pt x="1390331" y="1245417"/>
                </a:lnTo>
                <a:lnTo>
                  <a:pt x="1388108" y="1263828"/>
                </a:lnTo>
                <a:lnTo>
                  <a:pt x="1385250" y="1282238"/>
                </a:lnTo>
                <a:lnTo>
                  <a:pt x="1382074" y="1301283"/>
                </a:lnTo>
                <a:lnTo>
                  <a:pt x="1378263" y="1320646"/>
                </a:lnTo>
                <a:lnTo>
                  <a:pt x="1374453" y="1340325"/>
                </a:lnTo>
                <a:lnTo>
                  <a:pt x="1370007" y="1360323"/>
                </a:lnTo>
                <a:lnTo>
                  <a:pt x="1365243" y="1380955"/>
                </a:lnTo>
                <a:lnTo>
                  <a:pt x="1359844" y="1401904"/>
                </a:lnTo>
                <a:lnTo>
                  <a:pt x="1354446" y="1423171"/>
                </a:lnTo>
                <a:lnTo>
                  <a:pt x="1347777" y="1445073"/>
                </a:lnTo>
                <a:lnTo>
                  <a:pt x="1341425" y="1466975"/>
                </a:lnTo>
                <a:lnTo>
                  <a:pt x="1334438" y="1489829"/>
                </a:lnTo>
                <a:lnTo>
                  <a:pt x="1326817" y="1512683"/>
                </a:lnTo>
                <a:lnTo>
                  <a:pt x="1319195" y="1536172"/>
                </a:lnTo>
                <a:lnTo>
                  <a:pt x="1310621" y="1560296"/>
                </a:lnTo>
                <a:lnTo>
                  <a:pt x="1302046" y="1584737"/>
                </a:lnTo>
                <a:lnTo>
                  <a:pt x="1292201" y="1609813"/>
                </a:lnTo>
                <a:lnTo>
                  <a:pt x="1282357" y="1634889"/>
                </a:lnTo>
                <a:lnTo>
                  <a:pt x="1272194" y="1660917"/>
                </a:lnTo>
                <a:lnTo>
                  <a:pt x="1261397" y="1687263"/>
                </a:lnTo>
                <a:lnTo>
                  <a:pt x="1250282" y="1714244"/>
                </a:lnTo>
                <a:lnTo>
                  <a:pt x="1237897" y="1741541"/>
                </a:lnTo>
                <a:lnTo>
                  <a:pt x="1225829" y="1769474"/>
                </a:lnTo>
                <a:lnTo>
                  <a:pt x="1212808" y="1797724"/>
                </a:lnTo>
                <a:lnTo>
                  <a:pt x="1199470" y="1826927"/>
                </a:lnTo>
                <a:lnTo>
                  <a:pt x="1185180" y="1856447"/>
                </a:lnTo>
                <a:lnTo>
                  <a:pt x="1182957" y="1861208"/>
                </a:lnTo>
                <a:lnTo>
                  <a:pt x="1180416" y="1865652"/>
                </a:lnTo>
                <a:lnTo>
                  <a:pt x="1177558" y="1870096"/>
                </a:lnTo>
                <a:lnTo>
                  <a:pt x="1174382" y="1874540"/>
                </a:lnTo>
                <a:lnTo>
                  <a:pt x="1171206" y="1878666"/>
                </a:lnTo>
                <a:lnTo>
                  <a:pt x="1168031" y="1882792"/>
                </a:lnTo>
                <a:lnTo>
                  <a:pt x="1164537" y="1886284"/>
                </a:lnTo>
                <a:lnTo>
                  <a:pt x="1160726" y="1889776"/>
                </a:lnTo>
                <a:lnTo>
                  <a:pt x="1156916" y="1893267"/>
                </a:lnTo>
                <a:lnTo>
                  <a:pt x="1153105" y="1896441"/>
                </a:lnTo>
                <a:lnTo>
                  <a:pt x="1148976" y="1899298"/>
                </a:lnTo>
                <a:lnTo>
                  <a:pt x="1144848" y="1902155"/>
                </a:lnTo>
                <a:lnTo>
                  <a:pt x="1140719" y="1904694"/>
                </a:lnTo>
                <a:lnTo>
                  <a:pt x="1136273" y="1907234"/>
                </a:lnTo>
                <a:lnTo>
                  <a:pt x="1131510" y="1909456"/>
                </a:lnTo>
                <a:lnTo>
                  <a:pt x="1126746" y="1911360"/>
                </a:lnTo>
                <a:lnTo>
                  <a:pt x="1105151" y="1731702"/>
                </a:lnTo>
                <a:lnTo>
                  <a:pt x="1105151" y="1469197"/>
                </a:lnTo>
                <a:lnTo>
                  <a:pt x="1114043" y="1442851"/>
                </a:lnTo>
                <a:lnTo>
                  <a:pt x="1122300" y="1416823"/>
                </a:lnTo>
                <a:lnTo>
                  <a:pt x="1129922" y="1391747"/>
                </a:lnTo>
                <a:lnTo>
                  <a:pt x="1137226" y="1367623"/>
                </a:lnTo>
                <a:lnTo>
                  <a:pt x="1143260" y="1344452"/>
                </a:lnTo>
                <a:lnTo>
                  <a:pt x="1148976" y="1322233"/>
                </a:lnTo>
                <a:lnTo>
                  <a:pt x="1153740" y="1300331"/>
                </a:lnTo>
                <a:lnTo>
                  <a:pt x="1158186" y="1280016"/>
                </a:lnTo>
                <a:lnTo>
                  <a:pt x="1161997" y="1259701"/>
                </a:lnTo>
                <a:lnTo>
                  <a:pt x="1165172" y="1240656"/>
                </a:lnTo>
                <a:lnTo>
                  <a:pt x="1167713" y="1222563"/>
                </a:lnTo>
                <a:lnTo>
                  <a:pt x="1169936" y="1205105"/>
                </a:lnTo>
                <a:lnTo>
                  <a:pt x="1171524" y="1188282"/>
                </a:lnTo>
                <a:lnTo>
                  <a:pt x="1172477" y="1172729"/>
                </a:lnTo>
                <a:lnTo>
                  <a:pt x="1173112" y="1157493"/>
                </a:lnTo>
                <a:lnTo>
                  <a:pt x="1173112" y="1143209"/>
                </a:lnTo>
                <a:lnTo>
                  <a:pt x="1173112" y="1132734"/>
                </a:lnTo>
                <a:lnTo>
                  <a:pt x="1172794" y="1122894"/>
                </a:lnTo>
                <a:lnTo>
                  <a:pt x="1172159" y="1113372"/>
                </a:lnTo>
                <a:lnTo>
                  <a:pt x="1171524" y="1104484"/>
                </a:lnTo>
                <a:lnTo>
                  <a:pt x="1170571" y="1095596"/>
                </a:lnTo>
                <a:lnTo>
                  <a:pt x="1169619" y="1087343"/>
                </a:lnTo>
                <a:lnTo>
                  <a:pt x="1168348" y="1079726"/>
                </a:lnTo>
                <a:lnTo>
                  <a:pt x="1166760" y="1072107"/>
                </a:lnTo>
                <a:lnTo>
                  <a:pt x="1165490" y="1065124"/>
                </a:lnTo>
                <a:lnTo>
                  <a:pt x="1163902" y="1058459"/>
                </a:lnTo>
                <a:lnTo>
                  <a:pt x="1161997" y="1052110"/>
                </a:lnTo>
                <a:lnTo>
                  <a:pt x="1160091" y="1046079"/>
                </a:lnTo>
                <a:lnTo>
                  <a:pt x="1156280" y="1034970"/>
                </a:lnTo>
                <a:lnTo>
                  <a:pt x="1152152" y="1025130"/>
                </a:lnTo>
                <a:lnTo>
                  <a:pt x="1147706" y="1016559"/>
                </a:lnTo>
                <a:lnTo>
                  <a:pt x="1143260" y="1008941"/>
                </a:lnTo>
                <a:lnTo>
                  <a:pt x="1138496" y="1001958"/>
                </a:lnTo>
                <a:lnTo>
                  <a:pt x="1133733" y="995927"/>
                </a:lnTo>
                <a:lnTo>
                  <a:pt x="1128334" y="990531"/>
                </a:lnTo>
                <a:lnTo>
                  <a:pt x="1123253" y="985135"/>
                </a:lnTo>
                <a:lnTo>
                  <a:pt x="1117854" y="980374"/>
                </a:lnTo>
                <a:lnTo>
                  <a:pt x="1112456" y="976247"/>
                </a:lnTo>
                <a:lnTo>
                  <a:pt x="1108645" y="973390"/>
                </a:lnTo>
                <a:lnTo>
                  <a:pt x="1104516" y="970851"/>
                </a:lnTo>
                <a:lnTo>
                  <a:pt x="1100388" y="968629"/>
                </a:lnTo>
                <a:lnTo>
                  <a:pt x="1095942" y="966407"/>
                </a:lnTo>
                <a:lnTo>
                  <a:pt x="1086732" y="962281"/>
                </a:lnTo>
                <a:lnTo>
                  <a:pt x="1076887" y="958789"/>
                </a:lnTo>
                <a:lnTo>
                  <a:pt x="1076887" y="1218437"/>
                </a:lnTo>
                <a:lnTo>
                  <a:pt x="1076887" y="1545377"/>
                </a:lnTo>
                <a:lnTo>
                  <a:pt x="1076887" y="1733289"/>
                </a:lnTo>
                <a:lnTo>
                  <a:pt x="1099753" y="1918661"/>
                </a:lnTo>
                <a:lnTo>
                  <a:pt x="1228052" y="2979788"/>
                </a:lnTo>
                <a:lnTo>
                  <a:pt x="1228687" y="2988676"/>
                </a:lnTo>
                <a:lnTo>
                  <a:pt x="1229005" y="2997564"/>
                </a:lnTo>
                <a:lnTo>
                  <a:pt x="1229005" y="3006134"/>
                </a:lnTo>
                <a:lnTo>
                  <a:pt x="1228687" y="3014704"/>
                </a:lnTo>
                <a:lnTo>
                  <a:pt x="1227734" y="3023275"/>
                </a:lnTo>
                <a:lnTo>
                  <a:pt x="1226464" y="3031527"/>
                </a:lnTo>
                <a:lnTo>
                  <a:pt x="1224558" y="3040098"/>
                </a:lnTo>
                <a:lnTo>
                  <a:pt x="1222653" y="3048351"/>
                </a:lnTo>
                <a:lnTo>
                  <a:pt x="1220112" y="3056286"/>
                </a:lnTo>
                <a:lnTo>
                  <a:pt x="1217254" y="3063904"/>
                </a:lnTo>
                <a:lnTo>
                  <a:pt x="1213761" y="3071522"/>
                </a:lnTo>
                <a:lnTo>
                  <a:pt x="1210268" y="3079140"/>
                </a:lnTo>
                <a:lnTo>
                  <a:pt x="1206457" y="3086441"/>
                </a:lnTo>
                <a:lnTo>
                  <a:pt x="1202011" y="3093741"/>
                </a:lnTo>
                <a:lnTo>
                  <a:pt x="1197565" y="3100724"/>
                </a:lnTo>
                <a:lnTo>
                  <a:pt x="1192484" y="3107073"/>
                </a:lnTo>
                <a:lnTo>
                  <a:pt x="1187085" y="3113739"/>
                </a:lnTo>
                <a:lnTo>
                  <a:pt x="1181369" y="3119770"/>
                </a:lnTo>
                <a:lnTo>
                  <a:pt x="1175652" y="3125483"/>
                </a:lnTo>
                <a:lnTo>
                  <a:pt x="1169301" y="3131197"/>
                </a:lnTo>
                <a:lnTo>
                  <a:pt x="1162949" y="3136275"/>
                </a:lnTo>
                <a:lnTo>
                  <a:pt x="1156280" y="3141354"/>
                </a:lnTo>
                <a:lnTo>
                  <a:pt x="1149611" y="3146433"/>
                </a:lnTo>
                <a:lnTo>
                  <a:pt x="1142307" y="3150559"/>
                </a:lnTo>
                <a:lnTo>
                  <a:pt x="1135003" y="3154685"/>
                </a:lnTo>
                <a:lnTo>
                  <a:pt x="1127064" y="3158177"/>
                </a:lnTo>
                <a:lnTo>
                  <a:pt x="1119125" y="3161669"/>
                </a:lnTo>
                <a:lnTo>
                  <a:pt x="1111185" y="3164525"/>
                </a:lnTo>
                <a:lnTo>
                  <a:pt x="1102928" y="3167065"/>
                </a:lnTo>
                <a:lnTo>
                  <a:pt x="1094671" y="3169287"/>
                </a:lnTo>
                <a:lnTo>
                  <a:pt x="1085779" y="3170874"/>
                </a:lnTo>
                <a:lnTo>
                  <a:pt x="1076887" y="3172143"/>
                </a:lnTo>
                <a:lnTo>
                  <a:pt x="1067995" y="3173096"/>
                </a:lnTo>
                <a:lnTo>
                  <a:pt x="1059421" y="3173413"/>
                </a:lnTo>
                <a:lnTo>
                  <a:pt x="1050529" y="3173413"/>
                </a:lnTo>
                <a:lnTo>
                  <a:pt x="1041955" y="3172778"/>
                </a:lnTo>
                <a:lnTo>
                  <a:pt x="1033380" y="3171826"/>
                </a:lnTo>
                <a:lnTo>
                  <a:pt x="1025123" y="3170556"/>
                </a:lnTo>
                <a:lnTo>
                  <a:pt x="1016549" y="3168969"/>
                </a:lnTo>
                <a:lnTo>
                  <a:pt x="1008292" y="3166747"/>
                </a:lnTo>
                <a:lnTo>
                  <a:pt x="1000353" y="3164208"/>
                </a:lnTo>
                <a:lnTo>
                  <a:pt x="992731" y="3161351"/>
                </a:lnTo>
                <a:lnTo>
                  <a:pt x="985109" y="3158177"/>
                </a:lnTo>
                <a:lnTo>
                  <a:pt x="977487" y="3154368"/>
                </a:lnTo>
                <a:lnTo>
                  <a:pt x="970183" y="3150559"/>
                </a:lnTo>
                <a:lnTo>
                  <a:pt x="962879" y="3146433"/>
                </a:lnTo>
                <a:lnTo>
                  <a:pt x="955892" y="3141354"/>
                </a:lnTo>
                <a:lnTo>
                  <a:pt x="949541" y="3136275"/>
                </a:lnTo>
                <a:lnTo>
                  <a:pt x="943190" y="3131197"/>
                </a:lnTo>
                <a:lnTo>
                  <a:pt x="936838" y="3125483"/>
                </a:lnTo>
                <a:lnTo>
                  <a:pt x="931122" y="3119770"/>
                </a:lnTo>
                <a:lnTo>
                  <a:pt x="925406" y="3113739"/>
                </a:lnTo>
                <a:lnTo>
                  <a:pt x="920324" y="3107390"/>
                </a:lnTo>
                <a:lnTo>
                  <a:pt x="915243" y="3100724"/>
                </a:lnTo>
                <a:lnTo>
                  <a:pt x="910162" y="3093741"/>
                </a:lnTo>
                <a:lnTo>
                  <a:pt x="906034" y="3086123"/>
                </a:lnTo>
                <a:lnTo>
                  <a:pt x="901905" y="3078823"/>
                </a:lnTo>
                <a:lnTo>
                  <a:pt x="898412" y="3071205"/>
                </a:lnTo>
                <a:lnTo>
                  <a:pt x="894919" y="3063587"/>
                </a:lnTo>
                <a:lnTo>
                  <a:pt x="892060" y="3055334"/>
                </a:lnTo>
                <a:lnTo>
                  <a:pt x="889520" y="3047081"/>
                </a:lnTo>
                <a:lnTo>
                  <a:pt x="887614" y="3038828"/>
                </a:lnTo>
                <a:lnTo>
                  <a:pt x="885709" y="3029940"/>
                </a:lnTo>
                <a:lnTo>
                  <a:pt x="884439" y="3021053"/>
                </a:lnTo>
                <a:lnTo>
                  <a:pt x="748518" y="1897076"/>
                </a:lnTo>
                <a:lnTo>
                  <a:pt x="649118" y="1897076"/>
                </a:lnTo>
                <a:lnTo>
                  <a:pt x="512879" y="3021053"/>
                </a:lnTo>
                <a:lnTo>
                  <a:pt x="511609" y="3029940"/>
                </a:lnTo>
                <a:lnTo>
                  <a:pt x="510021" y="3038828"/>
                </a:lnTo>
                <a:lnTo>
                  <a:pt x="507798" y="3047081"/>
                </a:lnTo>
                <a:lnTo>
                  <a:pt x="505258" y="3055334"/>
                </a:lnTo>
                <a:lnTo>
                  <a:pt x="502399" y="3063587"/>
                </a:lnTo>
                <a:lnTo>
                  <a:pt x="498906" y="3071205"/>
                </a:lnTo>
                <a:lnTo>
                  <a:pt x="495413" y="3078823"/>
                </a:lnTo>
                <a:lnTo>
                  <a:pt x="491284" y="3086123"/>
                </a:lnTo>
                <a:lnTo>
                  <a:pt x="487156" y="3093741"/>
                </a:lnTo>
                <a:lnTo>
                  <a:pt x="482392" y="3100724"/>
                </a:lnTo>
                <a:lnTo>
                  <a:pt x="477311" y="3107390"/>
                </a:lnTo>
                <a:lnTo>
                  <a:pt x="472230" y="3113739"/>
                </a:lnTo>
                <a:lnTo>
                  <a:pt x="466196" y="3119770"/>
                </a:lnTo>
                <a:lnTo>
                  <a:pt x="460480" y="3125483"/>
                </a:lnTo>
                <a:lnTo>
                  <a:pt x="454446" y="3131197"/>
                </a:lnTo>
                <a:lnTo>
                  <a:pt x="447777" y="3136275"/>
                </a:lnTo>
                <a:lnTo>
                  <a:pt x="441426" y="3141354"/>
                </a:lnTo>
                <a:lnTo>
                  <a:pt x="434439" y="3146433"/>
                </a:lnTo>
                <a:lnTo>
                  <a:pt x="427452" y="3150559"/>
                </a:lnTo>
                <a:lnTo>
                  <a:pt x="420148" y="3154368"/>
                </a:lnTo>
                <a:lnTo>
                  <a:pt x="412209" y="3158177"/>
                </a:lnTo>
                <a:lnTo>
                  <a:pt x="404587" y="3161351"/>
                </a:lnTo>
                <a:lnTo>
                  <a:pt x="396965" y="3164208"/>
                </a:lnTo>
                <a:lnTo>
                  <a:pt x="389026" y="3166747"/>
                </a:lnTo>
                <a:lnTo>
                  <a:pt x="380769" y="3168969"/>
                </a:lnTo>
                <a:lnTo>
                  <a:pt x="372512" y="3170556"/>
                </a:lnTo>
                <a:lnTo>
                  <a:pt x="364256" y="3171826"/>
                </a:lnTo>
                <a:lnTo>
                  <a:pt x="355363" y="3172778"/>
                </a:lnTo>
                <a:lnTo>
                  <a:pt x="346789" y="3173413"/>
                </a:lnTo>
                <a:lnTo>
                  <a:pt x="338215" y="3173413"/>
                </a:lnTo>
                <a:lnTo>
                  <a:pt x="329323" y="3173096"/>
                </a:lnTo>
                <a:lnTo>
                  <a:pt x="320431" y="3172143"/>
                </a:lnTo>
                <a:lnTo>
                  <a:pt x="311856" y="3170874"/>
                </a:lnTo>
                <a:lnTo>
                  <a:pt x="302964" y="3169287"/>
                </a:lnTo>
                <a:lnTo>
                  <a:pt x="294390" y="3167065"/>
                </a:lnTo>
                <a:lnTo>
                  <a:pt x="286133" y="3164525"/>
                </a:lnTo>
                <a:lnTo>
                  <a:pt x="278193" y="3161669"/>
                </a:lnTo>
                <a:lnTo>
                  <a:pt x="270254" y="3158177"/>
                </a:lnTo>
                <a:lnTo>
                  <a:pt x="262632" y="3154685"/>
                </a:lnTo>
                <a:lnTo>
                  <a:pt x="255328" y="3150559"/>
                </a:lnTo>
                <a:lnTo>
                  <a:pt x="248024" y="3146433"/>
                </a:lnTo>
                <a:lnTo>
                  <a:pt x="241038" y="3141354"/>
                </a:lnTo>
                <a:lnTo>
                  <a:pt x="234369" y="3136275"/>
                </a:lnTo>
                <a:lnTo>
                  <a:pt x="228017" y="3131197"/>
                </a:lnTo>
                <a:lnTo>
                  <a:pt x="221666" y="3125483"/>
                </a:lnTo>
                <a:lnTo>
                  <a:pt x="215949" y="3119770"/>
                </a:lnTo>
                <a:lnTo>
                  <a:pt x="210551" y="3113739"/>
                </a:lnTo>
                <a:lnTo>
                  <a:pt x="205152" y="3107073"/>
                </a:lnTo>
                <a:lnTo>
                  <a:pt x="200071" y="3100724"/>
                </a:lnTo>
                <a:lnTo>
                  <a:pt x="195625" y="3093741"/>
                </a:lnTo>
                <a:lnTo>
                  <a:pt x="190861" y="3086441"/>
                </a:lnTo>
                <a:lnTo>
                  <a:pt x="187050" y="3079140"/>
                </a:lnTo>
                <a:lnTo>
                  <a:pt x="183557" y="3071522"/>
                </a:lnTo>
                <a:lnTo>
                  <a:pt x="180064" y="3063904"/>
                </a:lnTo>
                <a:lnTo>
                  <a:pt x="177206" y="3056286"/>
                </a:lnTo>
                <a:lnTo>
                  <a:pt x="174665" y="3048351"/>
                </a:lnTo>
                <a:lnTo>
                  <a:pt x="172760" y="3040098"/>
                </a:lnTo>
                <a:lnTo>
                  <a:pt x="170854" y="3031527"/>
                </a:lnTo>
                <a:lnTo>
                  <a:pt x="169584" y="3023275"/>
                </a:lnTo>
                <a:lnTo>
                  <a:pt x="168631" y="3014704"/>
                </a:lnTo>
                <a:lnTo>
                  <a:pt x="168313" y="3006134"/>
                </a:lnTo>
                <a:lnTo>
                  <a:pt x="168313" y="2997564"/>
                </a:lnTo>
                <a:lnTo>
                  <a:pt x="168631" y="2988676"/>
                </a:lnTo>
                <a:lnTo>
                  <a:pt x="169584" y="2979788"/>
                </a:lnTo>
                <a:lnTo>
                  <a:pt x="297565" y="1918661"/>
                </a:lnTo>
                <a:lnTo>
                  <a:pt x="320431" y="1733289"/>
                </a:lnTo>
                <a:lnTo>
                  <a:pt x="320431" y="1545695"/>
                </a:lnTo>
                <a:lnTo>
                  <a:pt x="320431" y="1218437"/>
                </a:lnTo>
                <a:lnTo>
                  <a:pt x="320431" y="958472"/>
                </a:lnTo>
                <a:lnTo>
                  <a:pt x="315032" y="960376"/>
                </a:lnTo>
                <a:lnTo>
                  <a:pt x="309633" y="962598"/>
                </a:lnTo>
                <a:lnTo>
                  <a:pt x="299788" y="967360"/>
                </a:lnTo>
                <a:lnTo>
                  <a:pt x="295025" y="969899"/>
                </a:lnTo>
                <a:lnTo>
                  <a:pt x="290579" y="972438"/>
                </a:lnTo>
                <a:lnTo>
                  <a:pt x="286450" y="975295"/>
                </a:lnTo>
                <a:lnTo>
                  <a:pt x="282004" y="978152"/>
                </a:lnTo>
                <a:lnTo>
                  <a:pt x="277876" y="981326"/>
                </a:lnTo>
                <a:lnTo>
                  <a:pt x="274065" y="984817"/>
                </a:lnTo>
                <a:lnTo>
                  <a:pt x="270254" y="988944"/>
                </a:lnTo>
                <a:lnTo>
                  <a:pt x="266443" y="993070"/>
                </a:lnTo>
                <a:lnTo>
                  <a:pt x="262632" y="997514"/>
                </a:lnTo>
                <a:lnTo>
                  <a:pt x="259139" y="1002275"/>
                </a:lnTo>
                <a:lnTo>
                  <a:pt x="255646" y="1007354"/>
                </a:lnTo>
                <a:lnTo>
                  <a:pt x="252153" y="1012750"/>
                </a:lnTo>
                <a:lnTo>
                  <a:pt x="248342" y="1018781"/>
                </a:lnTo>
                <a:lnTo>
                  <a:pt x="245166" y="1025130"/>
                </a:lnTo>
                <a:lnTo>
                  <a:pt x="241038" y="1034970"/>
                </a:lnTo>
                <a:lnTo>
                  <a:pt x="236909" y="1046079"/>
                </a:lnTo>
                <a:lnTo>
                  <a:pt x="235321" y="1052110"/>
                </a:lnTo>
                <a:lnTo>
                  <a:pt x="233416" y="1058459"/>
                </a:lnTo>
                <a:lnTo>
                  <a:pt x="231828" y="1065124"/>
                </a:lnTo>
                <a:lnTo>
                  <a:pt x="230240" y="1072107"/>
                </a:lnTo>
                <a:lnTo>
                  <a:pt x="228970" y="1079726"/>
                </a:lnTo>
                <a:lnTo>
                  <a:pt x="227699" y="1087343"/>
                </a:lnTo>
                <a:lnTo>
                  <a:pt x="226747" y="1095596"/>
                </a:lnTo>
                <a:lnTo>
                  <a:pt x="225794" y="1104484"/>
                </a:lnTo>
                <a:lnTo>
                  <a:pt x="225159" y="1113372"/>
                </a:lnTo>
                <a:lnTo>
                  <a:pt x="224524" y="1122894"/>
                </a:lnTo>
                <a:lnTo>
                  <a:pt x="224206" y="1132734"/>
                </a:lnTo>
                <a:lnTo>
                  <a:pt x="223889" y="1143209"/>
                </a:lnTo>
                <a:lnTo>
                  <a:pt x="224206" y="1157493"/>
                </a:lnTo>
                <a:lnTo>
                  <a:pt x="224841" y="1172729"/>
                </a:lnTo>
                <a:lnTo>
                  <a:pt x="225794" y="1188282"/>
                </a:lnTo>
                <a:lnTo>
                  <a:pt x="227382" y="1205105"/>
                </a:lnTo>
                <a:lnTo>
                  <a:pt x="229605" y="1222563"/>
                </a:lnTo>
                <a:lnTo>
                  <a:pt x="232146" y="1240974"/>
                </a:lnTo>
                <a:lnTo>
                  <a:pt x="235321" y="1260019"/>
                </a:lnTo>
                <a:lnTo>
                  <a:pt x="239132" y="1280016"/>
                </a:lnTo>
                <a:lnTo>
                  <a:pt x="243578" y="1300648"/>
                </a:lnTo>
                <a:lnTo>
                  <a:pt x="248342" y="1322233"/>
                </a:lnTo>
                <a:lnTo>
                  <a:pt x="254376" y="1344769"/>
                </a:lnTo>
                <a:lnTo>
                  <a:pt x="260409" y="1367941"/>
                </a:lnTo>
                <a:lnTo>
                  <a:pt x="267396" y="1392065"/>
                </a:lnTo>
                <a:lnTo>
                  <a:pt x="275018" y="1416823"/>
                </a:lnTo>
                <a:lnTo>
                  <a:pt x="283275" y="1442851"/>
                </a:lnTo>
                <a:lnTo>
                  <a:pt x="292167" y="1469514"/>
                </a:lnTo>
                <a:lnTo>
                  <a:pt x="292167" y="1731384"/>
                </a:lnTo>
                <a:lnTo>
                  <a:pt x="270572" y="1911360"/>
                </a:lnTo>
                <a:lnTo>
                  <a:pt x="266126" y="1909456"/>
                </a:lnTo>
                <a:lnTo>
                  <a:pt x="261362" y="1907234"/>
                </a:lnTo>
                <a:lnTo>
                  <a:pt x="257234" y="1904694"/>
                </a:lnTo>
                <a:lnTo>
                  <a:pt x="252788" y="1902155"/>
                </a:lnTo>
                <a:lnTo>
                  <a:pt x="248342" y="1899298"/>
                </a:lnTo>
                <a:lnTo>
                  <a:pt x="244213" y="1896441"/>
                </a:lnTo>
                <a:lnTo>
                  <a:pt x="240402" y="1893267"/>
                </a:lnTo>
                <a:lnTo>
                  <a:pt x="236592" y="1889776"/>
                </a:lnTo>
                <a:lnTo>
                  <a:pt x="232781" y="1886284"/>
                </a:lnTo>
                <a:lnTo>
                  <a:pt x="229287" y="1882792"/>
                </a:lnTo>
                <a:lnTo>
                  <a:pt x="226112" y="1878666"/>
                </a:lnTo>
                <a:lnTo>
                  <a:pt x="222936" y="1874540"/>
                </a:lnTo>
                <a:lnTo>
                  <a:pt x="219760" y="1870096"/>
                </a:lnTo>
                <a:lnTo>
                  <a:pt x="216902" y="1865652"/>
                </a:lnTo>
                <a:lnTo>
                  <a:pt x="214361" y="1861208"/>
                </a:lnTo>
                <a:lnTo>
                  <a:pt x="212138" y="1856447"/>
                </a:lnTo>
                <a:lnTo>
                  <a:pt x="198165" y="1826927"/>
                </a:lnTo>
                <a:lnTo>
                  <a:pt x="184510" y="1797724"/>
                </a:lnTo>
                <a:lnTo>
                  <a:pt x="171489" y="1769474"/>
                </a:lnTo>
                <a:lnTo>
                  <a:pt x="159421" y="1741541"/>
                </a:lnTo>
                <a:lnTo>
                  <a:pt x="147354" y="1714244"/>
                </a:lnTo>
                <a:lnTo>
                  <a:pt x="135921" y="1687263"/>
                </a:lnTo>
                <a:lnTo>
                  <a:pt x="125124" y="1660917"/>
                </a:lnTo>
                <a:lnTo>
                  <a:pt x="114961" y="1634889"/>
                </a:lnTo>
                <a:lnTo>
                  <a:pt x="105117" y="1609813"/>
                </a:lnTo>
                <a:lnTo>
                  <a:pt x="95589" y="1584737"/>
                </a:lnTo>
                <a:lnTo>
                  <a:pt x="87015" y="1560296"/>
                </a:lnTo>
                <a:lnTo>
                  <a:pt x="78123" y="1536172"/>
                </a:lnTo>
                <a:lnTo>
                  <a:pt x="70184" y="1512683"/>
                </a:lnTo>
                <a:lnTo>
                  <a:pt x="62880" y="1489829"/>
                </a:lnTo>
                <a:lnTo>
                  <a:pt x="55893" y="1466975"/>
                </a:lnTo>
                <a:lnTo>
                  <a:pt x="49224" y="1445073"/>
                </a:lnTo>
                <a:lnTo>
                  <a:pt x="43190" y="1423171"/>
                </a:lnTo>
                <a:lnTo>
                  <a:pt x="37474" y="1401904"/>
                </a:lnTo>
                <a:lnTo>
                  <a:pt x="32393" y="1380955"/>
                </a:lnTo>
                <a:lnTo>
                  <a:pt x="27311" y="1360323"/>
                </a:lnTo>
                <a:lnTo>
                  <a:pt x="22865" y="1340325"/>
                </a:lnTo>
                <a:lnTo>
                  <a:pt x="18737" y="1320646"/>
                </a:lnTo>
                <a:lnTo>
                  <a:pt x="15244" y="1301283"/>
                </a:lnTo>
                <a:lnTo>
                  <a:pt x="12068" y="1282238"/>
                </a:lnTo>
                <a:lnTo>
                  <a:pt x="9210" y="1263828"/>
                </a:lnTo>
                <a:lnTo>
                  <a:pt x="6987" y="1245417"/>
                </a:lnTo>
                <a:lnTo>
                  <a:pt x="4764" y="1227642"/>
                </a:lnTo>
                <a:lnTo>
                  <a:pt x="3176" y="1210184"/>
                </a:lnTo>
                <a:lnTo>
                  <a:pt x="1906" y="1192726"/>
                </a:lnTo>
                <a:lnTo>
                  <a:pt x="953" y="1175903"/>
                </a:lnTo>
                <a:lnTo>
                  <a:pt x="318" y="1159397"/>
                </a:lnTo>
                <a:lnTo>
                  <a:pt x="0" y="1143209"/>
                </a:lnTo>
                <a:lnTo>
                  <a:pt x="318" y="1127973"/>
                </a:lnTo>
                <a:lnTo>
                  <a:pt x="953" y="1113054"/>
                </a:lnTo>
                <a:lnTo>
                  <a:pt x="1588" y="1098136"/>
                </a:lnTo>
                <a:lnTo>
                  <a:pt x="2858" y="1083534"/>
                </a:lnTo>
                <a:lnTo>
                  <a:pt x="4446" y="1069251"/>
                </a:lnTo>
                <a:lnTo>
                  <a:pt x="6034" y="1055284"/>
                </a:lnTo>
                <a:lnTo>
                  <a:pt x="8257" y="1041953"/>
                </a:lnTo>
                <a:lnTo>
                  <a:pt x="10798" y="1028304"/>
                </a:lnTo>
                <a:lnTo>
                  <a:pt x="13656" y="1014972"/>
                </a:lnTo>
                <a:lnTo>
                  <a:pt x="16832" y="1002275"/>
                </a:lnTo>
                <a:lnTo>
                  <a:pt x="20325" y="989579"/>
                </a:lnTo>
                <a:lnTo>
                  <a:pt x="23818" y="977199"/>
                </a:lnTo>
                <a:lnTo>
                  <a:pt x="27947" y="965138"/>
                </a:lnTo>
                <a:lnTo>
                  <a:pt x="32710" y="953393"/>
                </a:lnTo>
                <a:lnTo>
                  <a:pt x="37474" y="941966"/>
                </a:lnTo>
                <a:lnTo>
                  <a:pt x="42555" y="930539"/>
                </a:lnTo>
                <a:lnTo>
                  <a:pt x="47636" y="919429"/>
                </a:lnTo>
                <a:lnTo>
                  <a:pt x="53352" y="908955"/>
                </a:lnTo>
                <a:lnTo>
                  <a:pt x="59069" y="898797"/>
                </a:lnTo>
                <a:lnTo>
                  <a:pt x="65420" y="888640"/>
                </a:lnTo>
                <a:lnTo>
                  <a:pt x="71772" y="879117"/>
                </a:lnTo>
                <a:lnTo>
                  <a:pt x="78441" y="869595"/>
                </a:lnTo>
                <a:lnTo>
                  <a:pt x="85427" y="860390"/>
                </a:lnTo>
                <a:lnTo>
                  <a:pt x="92414" y="851819"/>
                </a:lnTo>
                <a:lnTo>
                  <a:pt x="99718" y="843567"/>
                </a:lnTo>
                <a:lnTo>
                  <a:pt x="107340" y="835314"/>
                </a:lnTo>
                <a:lnTo>
                  <a:pt x="114961" y="827696"/>
                </a:lnTo>
                <a:lnTo>
                  <a:pt x="122583" y="820078"/>
                </a:lnTo>
                <a:lnTo>
                  <a:pt x="130522" y="813094"/>
                </a:lnTo>
                <a:lnTo>
                  <a:pt x="138462" y="806429"/>
                </a:lnTo>
                <a:lnTo>
                  <a:pt x="146719" y="800080"/>
                </a:lnTo>
                <a:lnTo>
                  <a:pt x="154975" y="794049"/>
                </a:lnTo>
                <a:lnTo>
                  <a:pt x="163232" y="788653"/>
                </a:lnTo>
                <a:lnTo>
                  <a:pt x="171489" y="783257"/>
                </a:lnTo>
                <a:lnTo>
                  <a:pt x="179746" y="778179"/>
                </a:lnTo>
                <a:lnTo>
                  <a:pt x="188321" y="773417"/>
                </a:lnTo>
                <a:lnTo>
                  <a:pt x="196895" y="768973"/>
                </a:lnTo>
                <a:lnTo>
                  <a:pt x="205152" y="764530"/>
                </a:lnTo>
                <a:lnTo>
                  <a:pt x="213409" y="760403"/>
                </a:lnTo>
                <a:lnTo>
                  <a:pt x="221666" y="756912"/>
                </a:lnTo>
                <a:lnTo>
                  <a:pt x="229605" y="753420"/>
                </a:lnTo>
                <a:lnTo>
                  <a:pt x="237862" y="750246"/>
                </a:lnTo>
                <a:lnTo>
                  <a:pt x="245801" y="747389"/>
                </a:lnTo>
                <a:lnTo>
                  <a:pt x="254376" y="744532"/>
                </a:lnTo>
                <a:lnTo>
                  <a:pt x="269937" y="739771"/>
                </a:lnTo>
                <a:lnTo>
                  <a:pt x="285498" y="735645"/>
                </a:lnTo>
                <a:lnTo>
                  <a:pt x="300424" y="732470"/>
                </a:lnTo>
                <a:lnTo>
                  <a:pt x="315349" y="729931"/>
                </a:lnTo>
                <a:lnTo>
                  <a:pt x="329323" y="727709"/>
                </a:lnTo>
                <a:lnTo>
                  <a:pt x="342978" y="726439"/>
                </a:lnTo>
                <a:lnTo>
                  <a:pt x="355681" y="725170"/>
                </a:lnTo>
                <a:lnTo>
                  <a:pt x="368066" y="724535"/>
                </a:lnTo>
                <a:lnTo>
                  <a:pt x="379499" y="724218"/>
                </a:lnTo>
                <a:lnTo>
                  <a:pt x="389979" y="723900"/>
                </a:lnTo>
                <a:close/>
                <a:moveTo>
                  <a:pt x="691663" y="0"/>
                </a:moveTo>
                <a:lnTo>
                  <a:pt x="699930" y="0"/>
                </a:lnTo>
                <a:lnTo>
                  <a:pt x="707562" y="0"/>
                </a:lnTo>
                <a:lnTo>
                  <a:pt x="715511" y="318"/>
                </a:lnTo>
                <a:lnTo>
                  <a:pt x="723143" y="954"/>
                </a:lnTo>
                <a:lnTo>
                  <a:pt x="731092" y="1590"/>
                </a:lnTo>
                <a:lnTo>
                  <a:pt x="739042" y="2544"/>
                </a:lnTo>
                <a:lnTo>
                  <a:pt x="746991" y="3498"/>
                </a:lnTo>
                <a:lnTo>
                  <a:pt x="754941" y="4770"/>
                </a:lnTo>
                <a:lnTo>
                  <a:pt x="762890" y="6360"/>
                </a:lnTo>
                <a:lnTo>
                  <a:pt x="770840" y="8268"/>
                </a:lnTo>
                <a:lnTo>
                  <a:pt x="778789" y="10175"/>
                </a:lnTo>
                <a:lnTo>
                  <a:pt x="786421" y="12083"/>
                </a:lnTo>
                <a:lnTo>
                  <a:pt x="794053" y="14627"/>
                </a:lnTo>
                <a:lnTo>
                  <a:pt x="801684" y="16853"/>
                </a:lnTo>
                <a:lnTo>
                  <a:pt x="809634" y="19715"/>
                </a:lnTo>
                <a:lnTo>
                  <a:pt x="816947" y="22577"/>
                </a:lnTo>
                <a:lnTo>
                  <a:pt x="824261" y="25438"/>
                </a:lnTo>
                <a:lnTo>
                  <a:pt x="831256" y="28618"/>
                </a:lnTo>
                <a:lnTo>
                  <a:pt x="838252" y="32116"/>
                </a:lnTo>
                <a:lnTo>
                  <a:pt x="845247" y="35614"/>
                </a:lnTo>
                <a:lnTo>
                  <a:pt x="851925" y="39112"/>
                </a:lnTo>
                <a:lnTo>
                  <a:pt x="858921" y="42927"/>
                </a:lnTo>
                <a:lnTo>
                  <a:pt x="872276" y="51513"/>
                </a:lnTo>
                <a:lnTo>
                  <a:pt x="884677" y="60098"/>
                </a:lnTo>
                <a:lnTo>
                  <a:pt x="896760" y="69320"/>
                </a:lnTo>
                <a:lnTo>
                  <a:pt x="908526" y="79177"/>
                </a:lnTo>
                <a:lnTo>
                  <a:pt x="919655" y="89353"/>
                </a:lnTo>
                <a:lnTo>
                  <a:pt x="930466" y="100482"/>
                </a:lnTo>
                <a:lnTo>
                  <a:pt x="940324" y="111929"/>
                </a:lnTo>
                <a:lnTo>
                  <a:pt x="949863" y="123695"/>
                </a:lnTo>
                <a:lnTo>
                  <a:pt x="958449" y="135778"/>
                </a:lnTo>
                <a:lnTo>
                  <a:pt x="966716" y="148497"/>
                </a:lnTo>
                <a:lnTo>
                  <a:pt x="974666" y="161534"/>
                </a:lnTo>
                <a:lnTo>
                  <a:pt x="981661" y="174889"/>
                </a:lnTo>
                <a:lnTo>
                  <a:pt x="988021" y="188563"/>
                </a:lnTo>
                <a:lnTo>
                  <a:pt x="993744" y="202554"/>
                </a:lnTo>
                <a:lnTo>
                  <a:pt x="998832" y="217181"/>
                </a:lnTo>
                <a:lnTo>
                  <a:pt x="1003284" y="231490"/>
                </a:lnTo>
                <a:lnTo>
                  <a:pt x="1007100" y="246435"/>
                </a:lnTo>
                <a:lnTo>
                  <a:pt x="1009961" y="261380"/>
                </a:lnTo>
                <a:lnTo>
                  <a:pt x="1012187" y="276643"/>
                </a:lnTo>
                <a:lnTo>
                  <a:pt x="1013777" y="291906"/>
                </a:lnTo>
                <a:lnTo>
                  <a:pt x="1014095" y="299856"/>
                </a:lnTo>
                <a:lnTo>
                  <a:pt x="1014413" y="307488"/>
                </a:lnTo>
                <a:lnTo>
                  <a:pt x="1014413" y="315119"/>
                </a:lnTo>
                <a:lnTo>
                  <a:pt x="1014413" y="323387"/>
                </a:lnTo>
                <a:lnTo>
                  <a:pt x="1014095" y="331018"/>
                </a:lnTo>
                <a:lnTo>
                  <a:pt x="1013459" y="338968"/>
                </a:lnTo>
                <a:lnTo>
                  <a:pt x="1012823" y="346917"/>
                </a:lnTo>
                <a:lnTo>
                  <a:pt x="1011869" y="354867"/>
                </a:lnTo>
                <a:lnTo>
                  <a:pt x="1010915" y="362498"/>
                </a:lnTo>
                <a:lnTo>
                  <a:pt x="1009644" y="370448"/>
                </a:lnTo>
                <a:lnTo>
                  <a:pt x="1008054" y="378715"/>
                </a:lnTo>
                <a:lnTo>
                  <a:pt x="1006146" y="386665"/>
                </a:lnTo>
                <a:lnTo>
                  <a:pt x="1004238" y="394614"/>
                </a:lnTo>
                <a:lnTo>
                  <a:pt x="1002330" y="402246"/>
                </a:lnTo>
                <a:lnTo>
                  <a:pt x="999786" y="409877"/>
                </a:lnTo>
                <a:lnTo>
                  <a:pt x="997560" y="417509"/>
                </a:lnTo>
                <a:lnTo>
                  <a:pt x="994698" y="424822"/>
                </a:lnTo>
                <a:lnTo>
                  <a:pt x="991837" y="432136"/>
                </a:lnTo>
                <a:lnTo>
                  <a:pt x="988975" y="439767"/>
                </a:lnTo>
                <a:lnTo>
                  <a:pt x="985795" y="447081"/>
                </a:lnTo>
                <a:lnTo>
                  <a:pt x="982297" y="454077"/>
                </a:lnTo>
                <a:lnTo>
                  <a:pt x="978799" y="461072"/>
                </a:lnTo>
                <a:lnTo>
                  <a:pt x="975302" y="467750"/>
                </a:lnTo>
                <a:lnTo>
                  <a:pt x="971486" y="474427"/>
                </a:lnTo>
                <a:lnTo>
                  <a:pt x="962900" y="487465"/>
                </a:lnTo>
                <a:lnTo>
                  <a:pt x="954315" y="500502"/>
                </a:lnTo>
                <a:lnTo>
                  <a:pt x="945093" y="512585"/>
                </a:lnTo>
                <a:lnTo>
                  <a:pt x="935236" y="524032"/>
                </a:lnTo>
                <a:lnTo>
                  <a:pt x="925061" y="535162"/>
                </a:lnTo>
                <a:lnTo>
                  <a:pt x="914249" y="545973"/>
                </a:lnTo>
                <a:lnTo>
                  <a:pt x="902484" y="556148"/>
                </a:lnTo>
                <a:lnTo>
                  <a:pt x="890719" y="565370"/>
                </a:lnTo>
                <a:lnTo>
                  <a:pt x="878635" y="574273"/>
                </a:lnTo>
                <a:lnTo>
                  <a:pt x="865916" y="582541"/>
                </a:lnTo>
                <a:lnTo>
                  <a:pt x="852879" y="590172"/>
                </a:lnTo>
                <a:lnTo>
                  <a:pt x="839524" y="597168"/>
                </a:lnTo>
                <a:lnTo>
                  <a:pt x="825851" y="603846"/>
                </a:lnTo>
                <a:lnTo>
                  <a:pt x="811859" y="609569"/>
                </a:lnTo>
                <a:lnTo>
                  <a:pt x="797232" y="614657"/>
                </a:lnTo>
                <a:lnTo>
                  <a:pt x="782923" y="619109"/>
                </a:lnTo>
                <a:lnTo>
                  <a:pt x="767978" y="622606"/>
                </a:lnTo>
                <a:lnTo>
                  <a:pt x="753033" y="625786"/>
                </a:lnTo>
                <a:lnTo>
                  <a:pt x="737770" y="628012"/>
                </a:lnTo>
                <a:lnTo>
                  <a:pt x="722507" y="629602"/>
                </a:lnTo>
                <a:lnTo>
                  <a:pt x="714557" y="629920"/>
                </a:lnTo>
                <a:lnTo>
                  <a:pt x="706926" y="630238"/>
                </a:lnTo>
                <a:lnTo>
                  <a:pt x="699294" y="630238"/>
                </a:lnTo>
                <a:lnTo>
                  <a:pt x="691027" y="630238"/>
                </a:lnTo>
                <a:lnTo>
                  <a:pt x="683395" y="629920"/>
                </a:lnTo>
                <a:lnTo>
                  <a:pt x="675446" y="629284"/>
                </a:lnTo>
                <a:lnTo>
                  <a:pt x="667496" y="628648"/>
                </a:lnTo>
                <a:lnTo>
                  <a:pt x="659547" y="627694"/>
                </a:lnTo>
                <a:lnTo>
                  <a:pt x="651915" y="626740"/>
                </a:lnTo>
                <a:lnTo>
                  <a:pt x="643966" y="625150"/>
                </a:lnTo>
                <a:lnTo>
                  <a:pt x="635698" y="623878"/>
                </a:lnTo>
                <a:lnTo>
                  <a:pt x="627749" y="621970"/>
                </a:lnTo>
                <a:lnTo>
                  <a:pt x="619799" y="620063"/>
                </a:lnTo>
                <a:lnTo>
                  <a:pt x="612167" y="617837"/>
                </a:lnTo>
                <a:lnTo>
                  <a:pt x="604536" y="615611"/>
                </a:lnTo>
                <a:lnTo>
                  <a:pt x="596904" y="613067"/>
                </a:lnTo>
                <a:lnTo>
                  <a:pt x="589591" y="610523"/>
                </a:lnTo>
                <a:lnTo>
                  <a:pt x="582277" y="607661"/>
                </a:lnTo>
                <a:lnTo>
                  <a:pt x="574646" y="604800"/>
                </a:lnTo>
                <a:lnTo>
                  <a:pt x="567332" y="601620"/>
                </a:lnTo>
                <a:lnTo>
                  <a:pt x="560337" y="597804"/>
                </a:lnTo>
                <a:lnTo>
                  <a:pt x="553341" y="594306"/>
                </a:lnTo>
                <a:lnTo>
                  <a:pt x="546663" y="590808"/>
                </a:lnTo>
                <a:lnTo>
                  <a:pt x="539986" y="586993"/>
                </a:lnTo>
                <a:lnTo>
                  <a:pt x="526949" y="578725"/>
                </a:lnTo>
                <a:lnTo>
                  <a:pt x="513911" y="570140"/>
                </a:lnTo>
                <a:lnTo>
                  <a:pt x="501828" y="560918"/>
                </a:lnTo>
                <a:lnTo>
                  <a:pt x="490381" y="551061"/>
                </a:lnTo>
                <a:lnTo>
                  <a:pt x="479252" y="540249"/>
                </a:lnTo>
                <a:lnTo>
                  <a:pt x="468440" y="529438"/>
                </a:lnTo>
                <a:lnTo>
                  <a:pt x="458265" y="518309"/>
                </a:lnTo>
                <a:lnTo>
                  <a:pt x="449043" y="506544"/>
                </a:lnTo>
                <a:lnTo>
                  <a:pt x="440140" y="494460"/>
                </a:lnTo>
                <a:lnTo>
                  <a:pt x="431872" y="481423"/>
                </a:lnTo>
                <a:lnTo>
                  <a:pt x="424241" y="468386"/>
                </a:lnTo>
                <a:lnTo>
                  <a:pt x="417245" y="455031"/>
                </a:lnTo>
                <a:lnTo>
                  <a:pt x="410568" y="441675"/>
                </a:lnTo>
                <a:lnTo>
                  <a:pt x="404844" y="427366"/>
                </a:lnTo>
                <a:lnTo>
                  <a:pt x="399756" y="413057"/>
                </a:lnTo>
                <a:lnTo>
                  <a:pt x="395305" y="398430"/>
                </a:lnTo>
                <a:lnTo>
                  <a:pt x="391489" y="383803"/>
                </a:lnTo>
                <a:lnTo>
                  <a:pt x="388627" y="368540"/>
                </a:lnTo>
                <a:lnTo>
                  <a:pt x="386401" y="353277"/>
                </a:lnTo>
                <a:lnTo>
                  <a:pt x="384811" y="338014"/>
                </a:lnTo>
                <a:lnTo>
                  <a:pt x="384493" y="330382"/>
                </a:lnTo>
                <a:lnTo>
                  <a:pt x="384175" y="322751"/>
                </a:lnTo>
                <a:lnTo>
                  <a:pt x="384175" y="314483"/>
                </a:lnTo>
                <a:lnTo>
                  <a:pt x="384175" y="306851"/>
                </a:lnTo>
                <a:lnTo>
                  <a:pt x="384493" y="298902"/>
                </a:lnTo>
                <a:lnTo>
                  <a:pt x="385129" y="291270"/>
                </a:lnTo>
                <a:lnTo>
                  <a:pt x="385765" y="283321"/>
                </a:lnTo>
                <a:lnTo>
                  <a:pt x="386719" y="275371"/>
                </a:lnTo>
                <a:lnTo>
                  <a:pt x="387673" y="267422"/>
                </a:lnTo>
                <a:lnTo>
                  <a:pt x="389263" y="259472"/>
                </a:lnTo>
                <a:lnTo>
                  <a:pt x="390535" y="251523"/>
                </a:lnTo>
                <a:lnTo>
                  <a:pt x="392443" y="243573"/>
                </a:lnTo>
                <a:lnTo>
                  <a:pt x="394351" y="235624"/>
                </a:lnTo>
                <a:lnTo>
                  <a:pt x="396577" y="227992"/>
                </a:lnTo>
                <a:lnTo>
                  <a:pt x="398802" y="220361"/>
                </a:lnTo>
                <a:lnTo>
                  <a:pt x="401346" y="212729"/>
                </a:lnTo>
                <a:lnTo>
                  <a:pt x="403890" y="204780"/>
                </a:lnTo>
                <a:lnTo>
                  <a:pt x="406752" y="197466"/>
                </a:lnTo>
                <a:lnTo>
                  <a:pt x="409614" y="190153"/>
                </a:lnTo>
                <a:lnTo>
                  <a:pt x="412794" y="183157"/>
                </a:lnTo>
                <a:lnTo>
                  <a:pt x="416609" y="176161"/>
                </a:lnTo>
                <a:lnTo>
                  <a:pt x="420107" y="169166"/>
                </a:lnTo>
                <a:lnTo>
                  <a:pt x="423605" y="162488"/>
                </a:lnTo>
                <a:lnTo>
                  <a:pt x="427421" y="155811"/>
                </a:lnTo>
                <a:lnTo>
                  <a:pt x="435688" y="142137"/>
                </a:lnTo>
                <a:lnTo>
                  <a:pt x="444274" y="129736"/>
                </a:lnTo>
                <a:lnTo>
                  <a:pt x="453495" y="117653"/>
                </a:lnTo>
                <a:lnTo>
                  <a:pt x="463352" y="105888"/>
                </a:lnTo>
                <a:lnTo>
                  <a:pt x="474164" y="94758"/>
                </a:lnTo>
                <a:lnTo>
                  <a:pt x="484975" y="83947"/>
                </a:lnTo>
                <a:lnTo>
                  <a:pt x="496104" y="74090"/>
                </a:lnTo>
                <a:lnTo>
                  <a:pt x="507870" y="64550"/>
                </a:lnTo>
                <a:lnTo>
                  <a:pt x="519953" y="55965"/>
                </a:lnTo>
                <a:lnTo>
                  <a:pt x="532990" y="47697"/>
                </a:lnTo>
                <a:lnTo>
                  <a:pt x="546027" y="39748"/>
                </a:lnTo>
                <a:lnTo>
                  <a:pt x="559383" y="32752"/>
                </a:lnTo>
                <a:lnTo>
                  <a:pt x="572738" y="26392"/>
                </a:lnTo>
                <a:lnTo>
                  <a:pt x="587047" y="20669"/>
                </a:lnTo>
                <a:lnTo>
                  <a:pt x="601356" y="15581"/>
                </a:lnTo>
                <a:lnTo>
                  <a:pt x="615983" y="11129"/>
                </a:lnTo>
                <a:lnTo>
                  <a:pt x="630610" y="7314"/>
                </a:lnTo>
                <a:lnTo>
                  <a:pt x="645873" y="4452"/>
                </a:lnTo>
                <a:lnTo>
                  <a:pt x="661137" y="2226"/>
                </a:lnTo>
                <a:lnTo>
                  <a:pt x="676400" y="636"/>
                </a:lnTo>
                <a:lnTo>
                  <a:pt x="684031" y="318"/>
                </a:lnTo>
                <a:lnTo>
                  <a:pt x="691663" y="0"/>
                </a:lnTo>
                <a:close/>
              </a:path>
            </a:pathLst>
          </a:custGeom>
          <a:solidFill>
            <a:srgbClr val="77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KSO_Shape"/>
          <p:cNvSpPr/>
          <p:nvPr/>
        </p:nvSpPr>
        <p:spPr bwMode="auto">
          <a:xfrm flipH="1">
            <a:off x="10606063" y="2384201"/>
            <a:ext cx="360000" cy="720000"/>
          </a:xfrm>
          <a:custGeom>
            <a:avLst/>
            <a:gdLst/>
            <a:ahLst/>
            <a:cxnLst/>
            <a:rect l="0" t="0" r="r" b="b"/>
            <a:pathLst>
              <a:path w="1397000" h="3173413">
                <a:moveTo>
                  <a:pt x="389979" y="723900"/>
                </a:moveTo>
                <a:lnTo>
                  <a:pt x="405857" y="724218"/>
                </a:lnTo>
                <a:lnTo>
                  <a:pt x="419513" y="724852"/>
                </a:lnTo>
                <a:lnTo>
                  <a:pt x="423959" y="724535"/>
                </a:lnTo>
                <a:lnTo>
                  <a:pt x="428405" y="724535"/>
                </a:lnTo>
                <a:lnTo>
                  <a:pt x="969230" y="724535"/>
                </a:lnTo>
                <a:lnTo>
                  <a:pt x="973677" y="724535"/>
                </a:lnTo>
                <a:lnTo>
                  <a:pt x="978123" y="724852"/>
                </a:lnTo>
                <a:lnTo>
                  <a:pt x="991461" y="724218"/>
                </a:lnTo>
                <a:lnTo>
                  <a:pt x="1007339" y="723900"/>
                </a:lnTo>
                <a:lnTo>
                  <a:pt x="1023853" y="724218"/>
                </a:lnTo>
                <a:lnTo>
                  <a:pt x="1041637" y="725170"/>
                </a:lnTo>
                <a:lnTo>
                  <a:pt x="1051164" y="725805"/>
                </a:lnTo>
                <a:lnTo>
                  <a:pt x="1061009" y="727074"/>
                </a:lnTo>
                <a:lnTo>
                  <a:pt x="1071171" y="728344"/>
                </a:lnTo>
                <a:lnTo>
                  <a:pt x="1082286" y="729931"/>
                </a:lnTo>
                <a:lnTo>
                  <a:pt x="1093084" y="731835"/>
                </a:lnTo>
                <a:lnTo>
                  <a:pt x="1104199" y="734057"/>
                </a:lnTo>
                <a:lnTo>
                  <a:pt x="1115631" y="736914"/>
                </a:lnTo>
                <a:lnTo>
                  <a:pt x="1127064" y="739771"/>
                </a:lnTo>
                <a:lnTo>
                  <a:pt x="1139132" y="743263"/>
                </a:lnTo>
                <a:lnTo>
                  <a:pt x="1151199" y="747389"/>
                </a:lnTo>
                <a:lnTo>
                  <a:pt x="1163585" y="751833"/>
                </a:lnTo>
                <a:lnTo>
                  <a:pt x="1175652" y="756912"/>
                </a:lnTo>
                <a:lnTo>
                  <a:pt x="1188355" y="762308"/>
                </a:lnTo>
                <a:lnTo>
                  <a:pt x="1201058" y="768656"/>
                </a:lnTo>
                <a:lnTo>
                  <a:pt x="1213443" y="775639"/>
                </a:lnTo>
                <a:lnTo>
                  <a:pt x="1225829" y="782940"/>
                </a:lnTo>
                <a:lnTo>
                  <a:pt x="1238214" y="791193"/>
                </a:lnTo>
                <a:lnTo>
                  <a:pt x="1250917" y="800080"/>
                </a:lnTo>
                <a:lnTo>
                  <a:pt x="1262985" y="809920"/>
                </a:lnTo>
                <a:lnTo>
                  <a:pt x="1274735" y="820713"/>
                </a:lnTo>
                <a:lnTo>
                  <a:pt x="1286167" y="831822"/>
                </a:lnTo>
                <a:lnTo>
                  <a:pt x="1291884" y="837536"/>
                </a:lnTo>
                <a:lnTo>
                  <a:pt x="1297600" y="843567"/>
                </a:lnTo>
                <a:lnTo>
                  <a:pt x="1303316" y="849598"/>
                </a:lnTo>
                <a:lnTo>
                  <a:pt x="1308715" y="855946"/>
                </a:lnTo>
                <a:lnTo>
                  <a:pt x="1313796" y="862612"/>
                </a:lnTo>
                <a:lnTo>
                  <a:pt x="1318877" y="869277"/>
                </a:lnTo>
                <a:lnTo>
                  <a:pt x="1323959" y="876578"/>
                </a:lnTo>
                <a:lnTo>
                  <a:pt x="1328722" y="883879"/>
                </a:lnTo>
                <a:lnTo>
                  <a:pt x="1333486" y="891179"/>
                </a:lnTo>
                <a:lnTo>
                  <a:pt x="1337932" y="898480"/>
                </a:lnTo>
                <a:lnTo>
                  <a:pt x="1342378" y="906098"/>
                </a:lnTo>
                <a:lnTo>
                  <a:pt x="1346824" y="914033"/>
                </a:lnTo>
                <a:lnTo>
                  <a:pt x="1350952" y="922286"/>
                </a:lnTo>
                <a:lnTo>
                  <a:pt x="1355081" y="930539"/>
                </a:lnTo>
                <a:lnTo>
                  <a:pt x="1360162" y="941966"/>
                </a:lnTo>
                <a:lnTo>
                  <a:pt x="1364925" y="953393"/>
                </a:lnTo>
                <a:lnTo>
                  <a:pt x="1369054" y="965138"/>
                </a:lnTo>
                <a:lnTo>
                  <a:pt x="1373182" y="977199"/>
                </a:lnTo>
                <a:lnTo>
                  <a:pt x="1376993" y="989579"/>
                </a:lnTo>
                <a:lnTo>
                  <a:pt x="1380486" y="1002275"/>
                </a:lnTo>
                <a:lnTo>
                  <a:pt x="1383662" y="1014972"/>
                </a:lnTo>
                <a:lnTo>
                  <a:pt x="1386520" y="1028304"/>
                </a:lnTo>
                <a:lnTo>
                  <a:pt x="1389061" y="1041953"/>
                </a:lnTo>
                <a:lnTo>
                  <a:pt x="1390966" y="1055284"/>
                </a:lnTo>
                <a:lnTo>
                  <a:pt x="1392872" y="1069251"/>
                </a:lnTo>
                <a:lnTo>
                  <a:pt x="1394460" y="1083534"/>
                </a:lnTo>
                <a:lnTo>
                  <a:pt x="1395730" y="1098136"/>
                </a:lnTo>
                <a:lnTo>
                  <a:pt x="1396365" y="1113054"/>
                </a:lnTo>
                <a:lnTo>
                  <a:pt x="1397000" y="1127973"/>
                </a:lnTo>
                <a:lnTo>
                  <a:pt x="1397000" y="1143209"/>
                </a:lnTo>
                <a:lnTo>
                  <a:pt x="1397000" y="1159397"/>
                </a:lnTo>
                <a:lnTo>
                  <a:pt x="1396365" y="1175903"/>
                </a:lnTo>
                <a:lnTo>
                  <a:pt x="1395412" y="1192726"/>
                </a:lnTo>
                <a:lnTo>
                  <a:pt x="1394142" y="1210184"/>
                </a:lnTo>
                <a:lnTo>
                  <a:pt x="1392554" y="1227642"/>
                </a:lnTo>
                <a:lnTo>
                  <a:pt x="1390331" y="1245417"/>
                </a:lnTo>
                <a:lnTo>
                  <a:pt x="1388108" y="1263828"/>
                </a:lnTo>
                <a:lnTo>
                  <a:pt x="1385250" y="1282238"/>
                </a:lnTo>
                <a:lnTo>
                  <a:pt x="1382074" y="1301283"/>
                </a:lnTo>
                <a:lnTo>
                  <a:pt x="1378263" y="1320646"/>
                </a:lnTo>
                <a:lnTo>
                  <a:pt x="1374453" y="1340325"/>
                </a:lnTo>
                <a:lnTo>
                  <a:pt x="1370007" y="1360323"/>
                </a:lnTo>
                <a:lnTo>
                  <a:pt x="1365243" y="1380955"/>
                </a:lnTo>
                <a:lnTo>
                  <a:pt x="1359844" y="1401904"/>
                </a:lnTo>
                <a:lnTo>
                  <a:pt x="1354446" y="1423171"/>
                </a:lnTo>
                <a:lnTo>
                  <a:pt x="1347777" y="1445073"/>
                </a:lnTo>
                <a:lnTo>
                  <a:pt x="1341425" y="1466975"/>
                </a:lnTo>
                <a:lnTo>
                  <a:pt x="1334438" y="1489829"/>
                </a:lnTo>
                <a:lnTo>
                  <a:pt x="1326817" y="1512683"/>
                </a:lnTo>
                <a:lnTo>
                  <a:pt x="1319195" y="1536172"/>
                </a:lnTo>
                <a:lnTo>
                  <a:pt x="1310621" y="1560296"/>
                </a:lnTo>
                <a:lnTo>
                  <a:pt x="1302046" y="1584737"/>
                </a:lnTo>
                <a:lnTo>
                  <a:pt x="1292201" y="1609813"/>
                </a:lnTo>
                <a:lnTo>
                  <a:pt x="1282357" y="1634889"/>
                </a:lnTo>
                <a:lnTo>
                  <a:pt x="1272194" y="1660917"/>
                </a:lnTo>
                <a:lnTo>
                  <a:pt x="1261397" y="1687263"/>
                </a:lnTo>
                <a:lnTo>
                  <a:pt x="1250282" y="1714244"/>
                </a:lnTo>
                <a:lnTo>
                  <a:pt x="1237897" y="1741541"/>
                </a:lnTo>
                <a:lnTo>
                  <a:pt x="1225829" y="1769474"/>
                </a:lnTo>
                <a:lnTo>
                  <a:pt x="1212808" y="1797724"/>
                </a:lnTo>
                <a:lnTo>
                  <a:pt x="1199470" y="1826927"/>
                </a:lnTo>
                <a:lnTo>
                  <a:pt x="1185180" y="1856447"/>
                </a:lnTo>
                <a:lnTo>
                  <a:pt x="1182957" y="1861208"/>
                </a:lnTo>
                <a:lnTo>
                  <a:pt x="1180416" y="1865652"/>
                </a:lnTo>
                <a:lnTo>
                  <a:pt x="1177558" y="1870096"/>
                </a:lnTo>
                <a:lnTo>
                  <a:pt x="1174382" y="1874540"/>
                </a:lnTo>
                <a:lnTo>
                  <a:pt x="1171206" y="1878666"/>
                </a:lnTo>
                <a:lnTo>
                  <a:pt x="1168031" y="1882792"/>
                </a:lnTo>
                <a:lnTo>
                  <a:pt x="1164537" y="1886284"/>
                </a:lnTo>
                <a:lnTo>
                  <a:pt x="1160726" y="1889776"/>
                </a:lnTo>
                <a:lnTo>
                  <a:pt x="1156916" y="1893267"/>
                </a:lnTo>
                <a:lnTo>
                  <a:pt x="1153105" y="1896441"/>
                </a:lnTo>
                <a:lnTo>
                  <a:pt x="1148976" y="1899298"/>
                </a:lnTo>
                <a:lnTo>
                  <a:pt x="1144848" y="1902155"/>
                </a:lnTo>
                <a:lnTo>
                  <a:pt x="1140719" y="1904694"/>
                </a:lnTo>
                <a:lnTo>
                  <a:pt x="1136273" y="1907234"/>
                </a:lnTo>
                <a:lnTo>
                  <a:pt x="1131510" y="1909456"/>
                </a:lnTo>
                <a:lnTo>
                  <a:pt x="1126746" y="1911360"/>
                </a:lnTo>
                <a:lnTo>
                  <a:pt x="1105151" y="1731702"/>
                </a:lnTo>
                <a:lnTo>
                  <a:pt x="1105151" y="1469197"/>
                </a:lnTo>
                <a:lnTo>
                  <a:pt x="1114043" y="1442851"/>
                </a:lnTo>
                <a:lnTo>
                  <a:pt x="1122300" y="1416823"/>
                </a:lnTo>
                <a:lnTo>
                  <a:pt x="1129922" y="1391747"/>
                </a:lnTo>
                <a:lnTo>
                  <a:pt x="1137226" y="1367623"/>
                </a:lnTo>
                <a:lnTo>
                  <a:pt x="1143260" y="1344452"/>
                </a:lnTo>
                <a:lnTo>
                  <a:pt x="1148976" y="1322233"/>
                </a:lnTo>
                <a:lnTo>
                  <a:pt x="1153740" y="1300331"/>
                </a:lnTo>
                <a:lnTo>
                  <a:pt x="1158186" y="1280016"/>
                </a:lnTo>
                <a:lnTo>
                  <a:pt x="1161997" y="1259701"/>
                </a:lnTo>
                <a:lnTo>
                  <a:pt x="1165172" y="1240656"/>
                </a:lnTo>
                <a:lnTo>
                  <a:pt x="1167713" y="1222563"/>
                </a:lnTo>
                <a:lnTo>
                  <a:pt x="1169936" y="1205105"/>
                </a:lnTo>
                <a:lnTo>
                  <a:pt x="1171524" y="1188282"/>
                </a:lnTo>
                <a:lnTo>
                  <a:pt x="1172477" y="1172729"/>
                </a:lnTo>
                <a:lnTo>
                  <a:pt x="1173112" y="1157493"/>
                </a:lnTo>
                <a:lnTo>
                  <a:pt x="1173112" y="1143209"/>
                </a:lnTo>
                <a:lnTo>
                  <a:pt x="1173112" y="1132734"/>
                </a:lnTo>
                <a:lnTo>
                  <a:pt x="1172794" y="1122894"/>
                </a:lnTo>
                <a:lnTo>
                  <a:pt x="1172159" y="1113372"/>
                </a:lnTo>
                <a:lnTo>
                  <a:pt x="1171524" y="1104484"/>
                </a:lnTo>
                <a:lnTo>
                  <a:pt x="1170571" y="1095596"/>
                </a:lnTo>
                <a:lnTo>
                  <a:pt x="1169619" y="1087343"/>
                </a:lnTo>
                <a:lnTo>
                  <a:pt x="1168348" y="1079726"/>
                </a:lnTo>
                <a:lnTo>
                  <a:pt x="1166760" y="1072107"/>
                </a:lnTo>
                <a:lnTo>
                  <a:pt x="1165490" y="1065124"/>
                </a:lnTo>
                <a:lnTo>
                  <a:pt x="1163902" y="1058459"/>
                </a:lnTo>
                <a:lnTo>
                  <a:pt x="1161997" y="1052110"/>
                </a:lnTo>
                <a:lnTo>
                  <a:pt x="1160091" y="1046079"/>
                </a:lnTo>
                <a:lnTo>
                  <a:pt x="1156280" y="1034970"/>
                </a:lnTo>
                <a:lnTo>
                  <a:pt x="1152152" y="1025130"/>
                </a:lnTo>
                <a:lnTo>
                  <a:pt x="1147706" y="1016559"/>
                </a:lnTo>
                <a:lnTo>
                  <a:pt x="1143260" y="1008941"/>
                </a:lnTo>
                <a:lnTo>
                  <a:pt x="1138496" y="1001958"/>
                </a:lnTo>
                <a:lnTo>
                  <a:pt x="1133733" y="995927"/>
                </a:lnTo>
                <a:lnTo>
                  <a:pt x="1128334" y="990531"/>
                </a:lnTo>
                <a:lnTo>
                  <a:pt x="1123253" y="985135"/>
                </a:lnTo>
                <a:lnTo>
                  <a:pt x="1117854" y="980374"/>
                </a:lnTo>
                <a:lnTo>
                  <a:pt x="1112456" y="976247"/>
                </a:lnTo>
                <a:lnTo>
                  <a:pt x="1108645" y="973390"/>
                </a:lnTo>
                <a:lnTo>
                  <a:pt x="1104516" y="970851"/>
                </a:lnTo>
                <a:lnTo>
                  <a:pt x="1100388" y="968629"/>
                </a:lnTo>
                <a:lnTo>
                  <a:pt x="1095942" y="966407"/>
                </a:lnTo>
                <a:lnTo>
                  <a:pt x="1086732" y="962281"/>
                </a:lnTo>
                <a:lnTo>
                  <a:pt x="1076887" y="958789"/>
                </a:lnTo>
                <a:lnTo>
                  <a:pt x="1076887" y="1218437"/>
                </a:lnTo>
                <a:lnTo>
                  <a:pt x="1076887" y="1545377"/>
                </a:lnTo>
                <a:lnTo>
                  <a:pt x="1076887" y="1733289"/>
                </a:lnTo>
                <a:lnTo>
                  <a:pt x="1099753" y="1918661"/>
                </a:lnTo>
                <a:lnTo>
                  <a:pt x="1228052" y="2979788"/>
                </a:lnTo>
                <a:lnTo>
                  <a:pt x="1228687" y="2988676"/>
                </a:lnTo>
                <a:lnTo>
                  <a:pt x="1229005" y="2997564"/>
                </a:lnTo>
                <a:lnTo>
                  <a:pt x="1229005" y="3006134"/>
                </a:lnTo>
                <a:lnTo>
                  <a:pt x="1228687" y="3014704"/>
                </a:lnTo>
                <a:lnTo>
                  <a:pt x="1227734" y="3023275"/>
                </a:lnTo>
                <a:lnTo>
                  <a:pt x="1226464" y="3031527"/>
                </a:lnTo>
                <a:lnTo>
                  <a:pt x="1224558" y="3040098"/>
                </a:lnTo>
                <a:lnTo>
                  <a:pt x="1222653" y="3048351"/>
                </a:lnTo>
                <a:lnTo>
                  <a:pt x="1220112" y="3056286"/>
                </a:lnTo>
                <a:lnTo>
                  <a:pt x="1217254" y="3063904"/>
                </a:lnTo>
                <a:lnTo>
                  <a:pt x="1213761" y="3071522"/>
                </a:lnTo>
                <a:lnTo>
                  <a:pt x="1210268" y="3079140"/>
                </a:lnTo>
                <a:lnTo>
                  <a:pt x="1206457" y="3086441"/>
                </a:lnTo>
                <a:lnTo>
                  <a:pt x="1202011" y="3093741"/>
                </a:lnTo>
                <a:lnTo>
                  <a:pt x="1197565" y="3100724"/>
                </a:lnTo>
                <a:lnTo>
                  <a:pt x="1192484" y="3107073"/>
                </a:lnTo>
                <a:lnTo>
                  <a:pt x="1187085" y="3113739"/>
                </a:lnTo>
                <a:lnTo>
                  <a:pt x="1181369" y="3119770"/>
                </a:lnTo>
                <a:lnTo>
                  <a:pt x="1175652" y="3125483"/>
                </a:lnTo>
                <a:lnTo>
                  <a:pt x="1169301" y="3131197"/>
                </a:lnTo>
                <a:lnTo>
                  <a:pt x="1162949" y="3136275"/>
                </a:lnTo>
                <a:lnTo>
                  <a:pt x="1156280" y="3141354"/>
                </a:lnTo>
                <a:lnTo>
                  <a:pt x="1149611" y="3146433"/>
                </a:lnTo>
                <a:lnTo>
                  <a:pt x="1142307" y="3150559"/>
                </a:lnTo>
                <a:lnTo>
                  <a:pt x="1135003" y="3154685"/>
                </a:lnTo>
                <a:lnTo>
                  <a:pt x="1127064" y="3158177"/>
                </a:lnTo>
                <a:lnTo>
                  <a:pt x="1119125" y="3161669"/>
                </a:lnTo>
                <a:lnTo>
                  <a:pt x="1111185" y="3164525"/>
                </a:lnTo>
                <a:lnTo>
                  <a:pt x="1102928" y="3167065"/>
                </a:lnTo>
                <a:lnTo>
                  <a:pt x="1094671" y="3169287"/>
                </a:lnTo>
                <a:lnTo>
                  <a:pt x="1085779" y="3170874"/>
                </a:lnTo>
                <a:lnTo>
                  <a:pt x="1076887" y="3172143"/>
                </a:lnTo>
                <a:lnTo>
                  <a:pt x="1067995" y="3173096"/>
                </a:lnTo>
                <a:lnTo>
                  <a:pt x="1059421" y="3173413"/>
                </a:lnTo>
                <a:lnTo>
                  <a:pt x="1050529" y="3173413"/>
                </a:lnTo>
                <a:lnTo>
                  <a:pt x="1041955" y="3172778"/>
                </a:lnTo>
                <a:lnTo>
                  <a:pt x="1033380" y="3171826"/>
                </a:lnTo>
                <a:lnTo>
                  <a:pt x="1025123" y="3170556"/>
                </a:lnTo>
                <a:lnTo>
                  <a:pt x="1016549" y="3168969"/>
                </a:lnTo>
                <a:lnTo>
                  <a:pt x="1008292" y="3166747"/>
                </a:lnTo>
                <a:lnTo>
                  <a:pt x="1000353" y="3164208"/>
                </a:lnTo>
                <a:lnTo>
                  <a:pt x="992731" y="3161351"/>
                </a:lnTo>
                <a:lnTo>
                  <a:pt x="985109" y="3158177"/>
                </a:lnTo>
                <a:lnTo>
                  <a:pt x="977487" y="3154368"/>
                </a:lnTo>
                <a:lnTo>
                  <a:pt x="970183" y="3150559"/>
                </a:lnTo>
                <a:lnTo>
                  <a:pt x="962879" y="3146433"/>
                </a:lnTo>
                <a:lnTo>
                  <a:pt x="955892" y="3141354"/>
                </a:lnTo>
                <a:lnTo>
                  <a:pt x="949541" y="3136275"/>
                </a:lnTo>
                <a:lnTo>
                  <a:pt x="943190" y="3131197"/>
                </a:lnTo>
                <a:lnTo>
                  <a:pt x="936838" y="3125483"/>
                </a:lnTo>
                <a:lnTo>
                  <a:pt x="931122" y="3119770"/>
                </a:lnTo>
                <a:lnTo>
                  <a:pt x="925406" y="3113739"/>
                </a:lnTo>
                <a:lnTo>
                  <a:pt x="920324" y="3107390"/>
                </a:lnTo>
                <a:lnTo>
                  <a:pt x="915243" y="3100724"/>
                </a:lnTo>
                <a:lnTo>
                  <a:pt x="910162" y="3093741"/>
                </a:lnTo>
                <a:lnTo>
                  <a:pt x="906034" y="3086123"/>
                </a:lnTo>
                <a:lnTo>
                  <a:pt x="901905" y="3078823"/>
                </a:lnTo>
                <a:lnTo>
                  <a:pt x="898412" y="3071205"/>
                </a:lnTo>
                <a:lnTo>
                  <a:pt x="894919" y="3063587"/>
                </a:lnTo>
                <a:lnTo>
                  <a:pt x="892060" y="3055334"/>
                </a:lnTo>
                <a:lnTo>
                  <a:pt x="889520" y="3047081"/>
                </a:lnTo>
                <a:lnTo>
                  <a:pt x="887614" y="3038828"/>
                </a:lnTo>
                <a:lnTo>
                  <a:pt x="885709" y="3029940"/>
                </a:lnTo>
                <a:lnTo>
                  <a:pt x="884439" y="3021053"/>
                </a:lnTo>
                <a:lnTo>
                  <a:pt x="748518" y="1897076"/>
                </a:lnTo>
                <a:lnTo>
                  <a:pt x="649118" y="1897076"/>
                </a:lnTo>
                <a:lnTo>
                  <a:pt x="512879" y="3021053"/>
                </a:lnTo>
                <a:lnTo>
                  <a:pt x="511609" y="3029940"/>
                </a:lnTo>
                <a:lnTo>
                  <a:pt x="510021" y="3038828"/>
                </a:lnTo>
                <a:lnTo>
                  <a:pt x="507798" y="3047081"/>
                </a:lnTo>
                <a:lnTo>
                  <a:pt x="505258" y="3055334"/>
                </a:lnTo>
                <a:lnTo>
                  <a:pt x="502399" y="3063587"/>
                </a:lnTo>
                <a:lnTo>
                  <a:pt x="498906" y="3071205"/>
                </a:lnTo>
                <a:lnTo>
                  <a:pt x="495413" y="3078823"/>
                </a:lnTo>
                <a:lnTo>
                  <a:pt x="491284" y="3086123"/>
                </a:lnTo>
                <a:lnTo>
                  <a:pt x="487156" y="3093741"/>
                </a:lnTo>
                <a:lnTo>
                  <a:pt x="482392" y="3100724"/>
                </a:lnTo>
                <a:lnTo>
                  <a:pt x="477311" y="3107390"/>
                </a:lnTo>
                <a:lnTo>
                  <a:pt x="472230" y="3113739"/>
                </a:lnTo>
                <a:lnTo>
                  <a:pt x="466196" y="3119770"/>
                </a:lnTo>
                <a:lnTo>
                  <a:pt x="460480" y="3125483"/>
                </a:lnTo>
                <a:lnTo>
                  <a:pt x="454446" y="3131197"/>
                </a:lnTo>
                <a:lnTo>
                  <a:pt x="447777" y="3136275"/>
                </a:lnTo>
                <a:lnTo>
                  <a:pt x="441426" y="3141354"/>
                </a:lnTo>
                <a:lnTo>
                  <a:pt x="434439" y="3146433"/>
                </a:lnTo>
                <a:lnTo>
                  <a:pt x="427452" y="3150559"/>
                </a:lnTo>
                <a:lnTo>
                  <a:pt x="420148" y="3154368"/>
                </a:lnTo>
                <a:lnTo>
                  <a:pt x="412209" y="3158177"/>
                </a:lnTo>
                <a:lnTo>
                  <a:pt x="404587" y="3161351"/>
                </a:lnTo>
                <a:lnTo>
                  <a:pt x="396965" y="3164208"/>
                </a:lnTo>
                <a:lnTo>
                  <a:pt x="389026" y="3166747"/>
                </a:lnTo>
                <a:lnTo>
                  <a:pt x="380769" y="3168969"/>
                </a:lnTo>
                <a:lnTo>
                  <a:pt x="372512" y="3170556"/>
                </a:lnTo>
                <a:lnTo>
                  <a:pt x="364256" y="3171826"/>
                </a:lnTo>
                <a:lnTo>
                  <a:pt x="355363" y="3172778"/>
                </a:lnTo>
                <a:lnTo>
                  <a:pt x="346789" y="3173413"/>
                </a:lnTo>
                <a:lnTo>
                  <a:pt x="338215" y="3173413"/>
                </a:lnTo>
                <a:lnTo>
                  <a:pt x="329323" y="3173096"/>
                </a:lnTo>
                <a:lnTo>
                  <a:pt x="320431" y="3172143"/>
                </a:lnTo>
                <a:lnTo>
                  <a:pt x="311856" y="3170874"/>
                </a:lnTo>
                <a:lnTo>
                  <a:pt x="302964" y="3169287"/>
                </a:lnTo>
                <a:lnTo>
                  <a:pt x="294390" y="3167065"/>
                </a:lnTo>
                <a:lnTo>
                  <a:pt x="286133" y="3164525"/>
                </a:lnTo>
                <a:lnTo>
                  <a:pt x="278193" y="3161669"/>
                </a:lnTo>
                <a:lnTo>
                  <a:pt x="270254" y="3158177"/>
                </a:lnTo>
                <a:lnTo>
                  <a:pt x="262632" y="3154685"/>
                </a:lnTo>
                <a:lnTo>
                  <a:pt x="255328" y="3150559"/>
                </a:lnTo>
                <a:lnTo>
                  <a:pt x="248024" y="3146433"/>
                </a:lnTo>
                <a:lnTo>
                  <a:pt x="241038" y="3141354"/>
                </a:lnTo>
                <a:lnTo>
                  <a:pt x="234369" y="3136275"/>
                </a:lnTo>
                <a:lnTo>
                  <a:pt x="228017" y="3131197"/>
                </a:lnTo>
                <a:lnTo>
                  <a:pt x="221666" y="3125483"/>
                </a:lnTo>
                <a:lnTo>
                  <a:pt x="215949" y="3119770"/>
                </a:lnTo>
                <a:lnTo>
                  <a:pt x="210551" y="3113739"/>
                </a:lnTo>
                <a:lnTo>
                  <a:pt x="205152" y="3107073"/>
                </a:lnTo>
                <a:lnTo>
                  <a:pt x="200071" y="3100724"/>
                </a:lnTo>
                <a:lnTo>
                  <a:pt x="195625" y="3093741"/>
                </a:lnTo>
                <a:lnTo>
                  <a:pt x="190861" y="3086441"/>
                </a:lnTo>
                <a:lnTo>
                  <a:pt x="187050" y="3079140"/>
                </a:lnTo>
                <a:lnTo>
                  <a:pt x="183557" y="3071522"/>
                </a:lnTo>
                <a:lnTo>
                  <a:pt x="180064" y="3063904"/>
                </a:lnTo>
                <a:lnTo>
                  <a:pt x="177206" y="3056286"/>
                </a:lnTo>
                <a:lnTo>
                  <a:pt x="174665" y="3048351"/>
                </a:lnTo>
                <a:lnTo>
                  <a:pt x="172760" y="3040098"/>
                </a:lnTo>
                <a:lnTo>
                  <a:pt x="170854" y="3031527"/>
                </a:lnTo>
                <a:lnTo>
                  <a:pt x="169584" y="3023275"/>
                </a:lnTo>
                <a:lnTo>
                  <a:pt x="168631" y="3014704"/>
                </a:lnTo>
                <a:lnTo>
                  <a:pt x="168313" y="3006134"/>
                </a:lnTo>
                <a:lnTo>
                  <a:pt x="168313" y="2997564"/>
                </a:lnTo>
                <a:lnTo>
                  <a:pt x="168631" y="2988676"/>
                </a:lnTo>
                <a:lnTo>
                  <a:pt x="169584" y="2979788"/>
                </a:lnTo>
                <a:lnTo>
                  <a:pt x="297565" y="1918661"/>
                </a:lnTo>
                <a:lnTo>
                  <a:pt x="320431" y="1733289"/>
                </a:lnTo>
                <a:lnTo>
                  <a:pt x="320431" y="1545695"/>
                </a:lnTo>
                <a:lnTo>
                  <a:pt x="320431" y="1218437"/>
                </a:lnTo>
                <a:lnTo>
                  <a:pt x="320431" y="958472"/>
                </a:lnTo>
                <a:lnTo>
                  <a:pt x="315032" y="960376"/>
                </a:lnTo>
                <a:lnTo>
                  <a:pt x="309633" y="962598"/>
                </a:lnTo>
                <a:lnTo>
                  <a:pt x="299788" y="967360"/>
                </a:lnTo>
                <a:lnTo>
                  <a:pt x="295025" y="969899"/>
                </a:lnTo>
                <a:lnTo>
                  <a:pt x="290579" y="972438"/>
                </a:lnTo>
                <a:lnTo>
                  <a:pt x="286450" y="975295"/>
                </a:lnTo>
                <a:lnTo>
                  <a:pt x="282004" y="978152"/>
                </a:lnTo>
                <a:lnTo>
                  <a:pt x="277876" y="981326"/>
                </a:lnTo>
                <a:lnTo>
                  <a:pt x="274065" y="984817"/>
                </a:lnTo>
                <a:lnTo>
                  <a:pt x="270254" y="988944"/>
                </a:lnTo>
                <a:lnTo>
                  <a:pt x="266443" y="993070"/>
                </a:lnTo>
                <a:lnTo>
                  <a:pt x="262632" y="997514"/>
                </a:lnTo>
                <a:lnTo>
                  <a:pt x="259139" y="1002275"/>
                </a:lnTo>
                <a:lnTo>
                  <a:pt x="255646" y="1007354"/>
                </a:lnTo>
                <a:lnTo>
                  <a:pt x="252153" y="1012750"/>
                </a:lnTo>
                <a:lnTo>
                  <a:pt x="248342" y="1018781"/>
                </a:lnTo>
                <a:lnTo>
                  <a:pt x="245166" y="1025130"/>
                </a:lnTo>
                <a:lnTo>
                  <a:pt x="241038" y="1034970"/>
                </a:lnTo>
                <a:lnTo>
                  <a:pt x="236909" y="1046079"/>
                </a:lnTo>
                <a:lnTo>
                  <a:pt x="235321" y="1052110"/>
                </a:lnTo>
                <a:lnTo>
                  <a:pt x="233416" y="1058459"/>
                </a:lnTo>
                <a:lnTo>
                  <a:pt x="231828" y="1065124"/>
                </a:lnTo>
                <a:lnTo>
                  <a:pt x="230240" y="1072107"/>
                </a:lnTo>
                <a:lnTo>
                  <a:pt x="228970" y="1079726"/>
                </a:lnTo>
                <a:lnTo>
                  <a:pt x="227699" y="1087343"/>
                </a:lnTo>
                <a:lnTo>
                  <a:pt x="226747" y="1095596"/>
                </a:lnTo>
                <a:lnTo>
                  <a:pt x="225794" y="1104484"/>
                </a:lnTo>
                <a:lnTo>
                  <a:pt x="225159" y="1113372"/>
                </a:lnTo>
                <a:lnTo>
                  <a:pt x="224524" y="1122894"/>
                </a:lnTo>
                <a:lnTo>
                  <a:pt x="224206" y="1132734"/>
                </a:lnTo>
                <a:lnTo>
                  <a:pt x="223889" y="1143209"/>
                </a:lnTo>
                <a:lnTo>
                  <a:pt x="224206" y="1157493"/>
                </a:lnTo>
                <a:lnTo>
                  <a:pt x="224841" y="1172729"/>
                </a:lnTo>
                <a:lnTo>
                  <a:pt x="225794" y="1188282"/>
                </a:lnTo>
                <a:lnTo>
                  <a:pt x="227382" y="1205105"/>
                </a:lnTo>
                <a:lnTo>
                  <a:pt x="229605" y="1222563"/>
                </a:lnTo>
                <a:lnTo>
                  <a:pt x="232146" y="1240974"/>
                </a:lnTo>
                <a:lnTo>
                  <a:pt x="235321" y="1260019"/>
                </a:lnTo>
                <a:lnTo>
                  <a:pt x="239132" y="1280016"/>
                </a:lnTo>
                <a:lnTo>
                  <a:pt x="243578" y="1300648"/>
                </a:lnTo>
                <a:lnTo>
                  <a:pt x="248342" y="1322233"/>
                </a:lnTo>
                <a:lnTo>
                  <a:pt x="254376" y="1344769"/>
                </a:lnTo>
                <a:lnTo>
                  <a:pt x="260409" y="1367941"/>
                </a:lnTo>
                <a:lnTo>
                  <a:pt x="267396" y="1392065"/>
                </a:lnTo>
                <a:lnTo>
                  <a:pt x="275018" y="1416823"/>
                </a:lnTo>
                <a:lnTo>
                  <a:pt x="283275" y="1442851"/>
                </a:lnTo>
                <a:lnTo>
                  <a:pt x="292167" y="1469514"/>
                </a:lnTo>
                <a:lnTo>
                  <a:pt x="292167" y="1731384"/>
                </a:lnTo>
                <a:lnTo>
                  <a:pt x="270572" y="1911360"/>
                </a:lnTo>
                <a:lnTo>
                  <a:pt x="266126" y="1909456"/>
                </a:lnTo>
                <a:lnTo>
                  <a:pt x="261362" y="1907234"/>
                </a:lnTo>
                <a:lnTo>
                  <a:pt x="257234" y="1904694"/>
                </a:lnTo>
                <a:lnTo>
                  <a:pt x="252788" y="1902155"/>
                </a:lnTo>
                <a:lnTo>
                  <a:pt x="248342" y="1899298"/>
                </a:lnTo>
                <a:lnTo>
                  <a:pt x="244213" y="1896441"/>
                </a:lnTo>
                <a:lnTo>
                  <a:pt x="240402" y="1893267"/>
                </a:lnTo>
                <a:lnTo>
                  <a:pt x="236592" y="1889776"/>
                </a:lnTo>
                <a:lnTo>
                  <a:pt x="232781" y="1886284"/>
                </a:lnTo>
                <a:lnTo>
                  <a:pt x="229287" y="1882792"/>
                </a:lnTo>
                <a:lnTo>
                  <a:pt x="226112" y="1878666"/>
                </a:lnTo>
                <a:lnTo>
                  <a:pt x="222936" y="1874540"/>
                </a:lnTo>
                <a:lnTo>
                  <a:pt x="219760" y="1870096"/>
                </a:lnTo>
                <a:lnTo>
                  <a:pt x="216902" y="1865652"/>
                </a:lnTo>
                <a:lnTo>
                  <a:pt x="214361" y="1861208"/>
                </a:lnTo>
                <a:lnTo>
                  <a:pt x="212138" y="1856447"/>
                </a:lnTo>
                <a:lnTo>
                  <a:pt x="198165" y="1826927"/>
                </a:lnTo>
                <a:lnTo>
                  <a:pt x="184510" y="1797724"/>
                </a:lnTo>
                <a:lnTo>
                  <a:pt x="171489" y="1769474"/>
                </a:lnTo>
                <a:lnTo>
                  <a:pt x="159421" y="1741541"/>
                </a:lnTo>
                <a:lnTo>
                  <a:pt x="147354" y="1714244"/>
                </a:lnTo>
                <a:lnTo>
                  <a:pt x="135921" y="1687263"/>
                </a:lnTo>
                <a:lnTo>
                  <a:pt x="125124" y="1660917"/>
                </a:lnTo>
                <a:lnTo>
                  <a:pt x="114961" y="1634889"/>
                </a:lnTo>
                <a:lnTo>
                  <a:pt x="105117" y="1609813"/>
                </a:lnTo>
                <a:lnTo>
                  <a:pt x="95589" y="1584737"/>
                </a:lnTo>
                <a:lnTo>
                  <a:pt x="87015" y="1560296"/>
                </a:lnTo>
                <a:lnTo>
                  <a:pt x="78123" y="1536172"/>
                </a:lnTo>
                <a:lnTo>
                  <a:pt x="70184" y="1512683"/>
                </a:lnTo>
                <a:lnTo>
                  <a:pt x="62880" y="1489829"/>
                </a:lnTo>
                <a:lnTo>
                  <a:pt x="55893" y="1466975"/>
                </a:lnTo>
                <a:lnTo>
                  <a:pt x="49224" y="1445073"/>
                </a:lnTo>
                <a:lnTo>
                  <a:pt x="43190" y="1423171"/>
                </a:lnTo>
                <a:lnTo>
                  <a:pt x="37474" y="1401904"/>
                </a:lnTo>
                <a:lnTo>
                  <a:pt x="32393" y="1380955"/>
                </a:lnTo>
                <a:lnTo>
                  <a:pt x="27311" y="1360323"/>
                </a:lnTo>
                <a:lnTo>
                  <a:pt x="22865" y="1340325"/>
                </a:lnTo>
                <a:lnTo>
                  <a:pt x="18737" y="1320646"/>
                </a:lnTo>
                <a:lnTo>
                  <a:pt x="15244" y="1301283"/>
                </a:lnTo>
                <a:lnTo>
                  <a:pt x="12068" y="1282238"/>
                </a:lnTo>
                <a:lnTo>
                  <a:pt x="9210" y="1263828"/>
                </a:lnTo>
                <a:lnTo>
                  <a:pt x="6987" y="1245417"/>
                </a:lnTo>
                <a:lnTo>
                  <a:pt x="4764" y="1227642"/>
                </a:lnTo>
                <a:lnTo>
                  <a:pt x="3176" y="1210184"/>
                </a:lnTo>
                <a:lnTo>
                  <a:pt x="1906" y="1192726"/>
                </a:lnTo>
                <a:lnTo>
                  <a:pt x="953" y="1175903"/>
                </a:lnTo>
                <a:lnTo>
                  <a:pt x="318" y="1159397"/>
                </a:lnTo>
                <a:lnTo>
                  <a:pt x="0" y="1143209"/>
                </a:lnTo>
                <a:lnTo>
                  <a:pt x="318" y="1127973"/>
                </a:lnTo>
                <a:lnTo>
                  <a:pt x="953" y="1113054"/>
                </a:lnTo>
                <a:lnTo>
                  <a:pt x="1588" y="1098136"/>
                </a:lnTo>
                <a:lnTo>
                  <a:pt x="2858" y="1083534"/>
                </a:lnTo>
                <a:lnTo>
                  <a:pt x="4446" y="1069251"/>
                </a:lnTo>
                <a:lnTo>
                  <a:pt x="6034" y="1055284"/>
                </a:lnTo>
                <a:lnTo>
                  <a:pt x="8257" y="1041953"/>
                </a:lnTo>
                <a:lnTo>
                  <a:pt x="10798" y="1028304"/>
                </a:lnTo>
                <a:lnTo>
                  <a:pt x="13656" y="1014972"/>
                </a:lnTo>
                <a:lnTo>
                  <a:pt x="16832" y="1002275"/>
                </a:lnTo>
                <a:lnTo>
                  <a:pt x="20325" y="989579"/>
                </a:lnTo>
                <a:lnTo>
                  <a:pt x="23818" y="977199"/>
                </a:lnTo>
                <a:lnTo>
                  <a:pt x="27947" y="965138"/>
                </a:lnTo>
                <a:lnTo>
                  <a:pt x="32710" y="953393"/>
                </a:lnTo>
                <a:lnTo>
                  <a:pt x="37474" y="941966"/>
                </a:lnTo>
                <a:lnTo>
                  <a:pt x="42555" y="930539"/>
                </a:lnTo>
                <a:lnTo>
                  <a:pt x="47636" y="919429"/>
                </a:lnTo>
                <a:lnTo>
                  <a:pt x="53352" y="908955"/>
                </a:lnTo>
                <a:lnTo>
                  <a:pt x="59069" y="898797"/>
                </a:lnTo>
                <a:lnTo>
                  <a:pt x="65420" y="888640"/>
                </a:lnTo>
                <a:lnTo>
                  <a:pt x="71772" y="879117"/>
                </a:lnTo>
                <a:lnTo>
                  <a:pt x="78441" y="869595"/>
                </a:lnTo>
                <a:lnTo>
                  <a:pt x="85427" y="860390"/>
                </a:lnTo>
                <a:lnTo>
                  <a:pt x="92414" y="851819"/>
                </a:lnTo>
                <a:lnTo>
                  <a:pt x="99718" y="843567"/>
                </a:lnTo>
                <a:lnTo>
                  <a:pt x="107340" y="835314"/>
                </a:lnTo>
                <a:lnTo>
                  <a:pt x="114961" y="827696"/>
                </a:lnTo>
                <a:lnTo>
                  <a:pt x="122583" y="820078"/>
                </a:lnTo>
                <a:lnTo>
                  <a:pt x="130522" y="813094"/>
                </a:lnTo>
                <a:lnTo>
                  <a:pt x="138462" y="806429"/>
                </a:lnTo>
                <a:lnTo>
                  <a:pt x="146719" y="800080"/>
                </a:lnTo>
                <a:lnTo>
                  <a:pt x="154975" y="794049"/>
                </a:lnTo>
                <a:lnTo>
                  <a:pt x="163232" y="788653"/>
                </a:lnTo>
                <a:lnTo>
                  <a:pt x="171489" y="783257"/>
                </a:lnTo>
                <a:lnTo>
                  <a:pt x="179746" y="778179"/>
                </a:lnTo>
                <a:lnTo>
                  <a:pt x="188321" y="773417"/>
                </a:lnTo>
                <a:lnTo>
                  <a:pt x="196895" y="768973"/>
                </a:lnTo>
                <a:lnTo>
                  <a:pt x="205152" y="764530"/>
                </a:lnTo>
                <a:lnTo>
                  <a:pt x="213409" y="760403"/>
                </a:lnTo>
                <a:lnTo>
                  <a:pt x="221666" y="756912"/>
                </a:lnTo>
                <a:lnTo>
                  <a:pt x="229605" y="753420"/>
                </a:lnTo>
                <a:lnTo>
                  <a:pt x="237862" y="750246"/>
                </a:lnTo>
                <a:lnTo>
                  <a:pt x="245801" y="747389"/>
                </a:lnTo>
                <a:lnTo>
                  <a:pt x="254376" y="744532"/>
                </a:lnTo>
                <a:lnTo>
                  <a:pt x="269937" y="739771"/>
                </a:lnTo>
                <a:lnTo>
                  <a:pt x="285498" y="735645"/>
                </a:lnTo>
                <a:lnTo>
                  <a:pt x="300424" y="732470"/>
                </a:lnTo>
                <a:lnTo>
                  <a:pt x="315349" y="729931"/>
                </a:lnTo>
                <a:lnTo>
                  <a:pt x="329323" y="727709"/>
                </a:lnTo>
                <a:lnTo>
                  <a:pt x="342978" y="726439"/>
                </a:lnTo>
                <a:lnTo>
                  <a:pt x="355681" y="725170"/>
                </a:lnTo>
                <a:lnTo>
                  <a:pt x="368066" y="724535"/>
                </a:lnTo>
                <a:lnTo>
                  <a:pt x="379499" y="724218"/>
                </a:lnTo>
                <a:lnTo>
                  <a:pt x="389979" y="723900"/>
                </a:lnTo>
                <a:close/>
                <a:moveTo>
                  <a:pt x="691663" y="0"/>
                </a:moveTo>
                <a:lnTo>
                  <a:pt x="699930" y="0"/>
                </a:lnTo>
                <a:lnTo>
                  <a:pt x="707562" y="0"/>
                </a:lnTo>
                <a:lnTo>
                  <a:pt x="715511" y="318"/>
                </a:lnTo>
                <a:lnTo>
                  <a:pt x="723143" y="954"/>
                </a:lnTo>
                <a:lnTo>
                  <a:pt x="731092" y="1590"/>
                </a:lnTo>
                <a:lnTo>
                  <a:pt x="739042" y="2544"/>
                </a:lnTo>
                <a:lnTo>
                  <a:pt x="746991" y="3498"/>
                </a:lnTo>
                <a:lnTo>
                  <a:pt x="754941" y="4770"/>
                </a:lnTo>
                <a:lnTo>
                  <a:pt x="762890" y="6360"/>
                </a:lnTo>
                <a:lnTo>
                  <a:pt x="770840" y="8268"/>
                </a:lnTo>
                <a:lnTo>
                  <a:pt x="778789" y="10175"/>
                </a:lnTo>
                <a:lnTo>
                  <a:pt x="786421" y="12083"/>
                </a:lnTo>
                <a:lnTo>
                  <a:pt x="794053" y="14627"/>
                </a:lnTo>
                <a:lnTo>
                  <a:pt x="801684" y="16853"/>
                </a:lnTo>
                <a:lnTo>
                  <a:pt x="809634" y="19715"/>
                </a:lnTo>
                <a:lnTo>
                  <a:pt x="816947" y="22577"/>
                </a:lnTo>
                <a:lnTo>
                  <a:pt x="824261" y="25438"/>
                </a:lnTo>
                <a:lnTo>
                  <a:pt x="831256" y="28618"/>
                </a:lnTo>
                <a:lnTo>
                  <a:pt x="838252" y="32116"/>
                </a:lnTo>
                <a:lnTo>
                  <a:pt x="845247" y="35614"/>
                </a:lnTo>
                <a:lnTo>
                  <a:pt x="851925" y="39112"/>
                </a:lnTo>
                <a:lnTo>
                  <a:pt x="858921" y="42927"/>
                </a:lnTo>
                <a:lnTo>
                  <a:pt x="872276" y="51513"/>
                </a:lnTo>
                <a:lnTo>
                  <a:pt x="884677" y="60098"/>
                </a:lnTo>
                <a:lnTo>
                  <a:pt x="896760" y="69320"/>
                </a:lnTo>
                <a:lnTo>
                  <a:pt x="908526" y="79177"/>
                </a:lnTo>
                <a:lnTo>
                  <a:pt x="919655" y="89353"/>
                </a:lnTo>
                <a:lnTo>
                  <a:pt x="930466" y="100482"/>
                </a:lnTo>
                <a:lnTo>
                  <a:pt x="940324" y="111929"/>
                </a:lnTo>
                <a:lnTo>
                  <a:pt x="949863" y="123695"/>
                </a:lnTo>
                <a:lnTo>
                  <a:pt x="958449" y="135778"/>
                </a:lnTo>
                <a:lnTo>
                  <a:pt x="966716" y="148497"/>
                </a:lnTo>
                <a:lnTo>
                  <a:pt x="974666" y="161534"/>
                </a:lnTo>
                <a:lnTo>
                  <a:pt x="981661" y="174889"/>
                </a:lnTo>
                <a:lnTo>
                  <a:pt x="988021" y="188563"/>
                </a:lnTo>
                <a:lnTo>
                  <a:pt x="993744" y="202554"/>
                </a:lnTo>
                <a:lnTo>
                  <a:pt x="998832" y="217181"/>
                </a:lnTo>
                <a:lnTo>
                  <a:pt x="1003284" y="231490"/>
                </a:lnTo>
                <a:lnTo>
                  <a:pt x="1007100" y="246435"/>
                </a:lnTo>
                <a:lnTo>
                  <a:pt x="1009961" y="261380"/>
                </a:lnTo>
                <a:lnTo>
                  <a:pt x="1012187" y="276643"/>
                </a:lnTo>
                <a:lnTo>
                  <a:pt x="1013777" y="291906"/>
                </a:lnTo>
                <a:lnTo>
                  <a:pt x="1014095" y="299856"/>
                </a:lnTo>
                <a:lnTo>
                  <a:pt x="1014413" y="307488"/>
                </a:lnTo>
                <a:lnTo>
                  <a:pt x="1014413" y="315119"/>
                </a:lnTo>
                <a:lnTo>
                  <a:pt x="1014413" y="323387"/>
                </a:lnTo>
                <a:lnTo>
                  <a:pt x="1014095" y="331018"/>
                </a:lnTo>
                <a:lnTo>
                  <a:pt x="1013459" y="338968"/>
                </a:lnTo>
                <a:lnTo>
                  <a:pt x="1012823" y="346917"/>
                </a:lnTo>
                <a:lnTo>
                  <a:pt x="1011869" y="354867"/>
                </a:lnTo>
                <a:lnTo>
                  <a:pt x="1010915" y="362498"/>
                </a:lnTo>
                <a:lnTo>
                  <a:pt x="1009644" y="370448"/>
                </a:lnTo>
                <a:lnTo>
                  <a:pt x="1008054" y="378715"/>
                </a:lnTo>
                <a:lnTo>
                  <a:pt x="1006146" y="386665"/>
                </a:lnTo>
                <a:lnTo>
                  <a:pt x="1004238" y="394614"/>
                </a:lnTo>
                <a:lnTo>
                  <a:pt x="1002330" y="402246"/>
                </a:lnTo>
                <a:lnTo>
                  <a:pt x="999786" y="409877"/>
                </a:lnTo>
                <a:lnTo>
                  <a:pt x="997560" y="417509"/>
                </a:lnTo>
                <a:lnTo>
                  <a:pt x="994698" y="424822"/>
                </a:lnTo>
                <a:lnTo>
                  <a:pt x="991837" y="432136"/>
                </a:lnTo>
                <a:lnTo>
                  <a:pt x="988975" y="439767"/>
                </a:lnTo>
                <a:lnTo>
                  <a:pt x="985795" y="447081"/>
                </a:lnTo>
                <a:lnTo>
                  <a:pt x="982297" y="454077"/>
                </a:lnTo>
                <a:lnTo>
                  <a:pt x="978799" y="461072"/>
                </a:lnTo>
                <a:lnTo>
                  <a:pt x="975302" y="467750"/>
                </a:lnTo>
                <a:lnTo>
                  <a:pt x="971486" y="474427"/>
                </a:lnTo>
                <a:lnTo>
                  <a:pt x="962900" y="487465"/>
                </a:lnTo>
                <a:lnTo>
                  <a:pt x="954315" y="500502"/>
                </a:lnTo>
                <a:lnTo>
                  <a:pt x="945093" y="512585"/>
                </a:lnTo>
                <a:lnTo>
                  <a:pt x="935236" y="524032"/>
                </a:lnTo>
                <a:lnTo>
                  <a:pt x="925061" y="535162"/>
                </a:lnTo>
                <a:lnTo>
                  <a:pt x="914249" y="545973"/>
                </a:lnTo>
                <a:lnTo>
                  <a:pt x="902484" y="556148"/>
                </a:lnTo>
                <a:lnTo>
                  <a:pt x="890719" y="565370"/>
                </a:lnTo>
                <a:lnTo>
                  <a:pt x="878635" y="574273"/>
                </a:lnTo>
                <a:lnTo>
                  <a:pt x="865916" y="582541"/>
                </a:lnTo>
                <a:lnTo>
                  <a:pt x="852879" y="590172"/>
                </a:lnTo>
                <a:lnTo>
                  <a:pt x="839524" y="597168"/>
                </a:lnTo>
                <a:lnTo>
                  <a:pt x="825851" y="603846"/>
                </a:lnTo>
                <a:lnTo>
                  <a:pt x="811859" y="609569"/>
                </a:lnTo>
                <a:lnTo>
                  <a:pt x="797232" y="614657"/>
                </a:lnTo>
                <a:lnTo>
                  <a:pt x="782923" y="619109"/>
                </a:lnTo>
                <a:lnTo>
                  <a:pt x="767978" y="622606"/>
                </a:lnTo>
                <a:lnTo>
                  <a:pt x="753033" y="625786"/>
                </a:lnTo>
                <a:lnTo>
                  <a:pt x="737770" y="628012"/>
                </a:lnTo>
                <a:lnTo>
                  <a:pt x="722507" y="629602"/>
                </a:lnTo>
                <a:lnTo>
                  <a:pt x="714557" y="629920"/>
                </a:lnTo>
                <a:lnTo>
                  <a:pt x="706926" y="630238"/>
                </a:lnTo>
                <a:lnTo>
                  <a:pt x="699294" y="630238"/>
                </a:lnTo>
                <a:lnTo>
                  <a:pt x="691027" y="630238"/>
                </a:lnTo>
                <a:lnTo>
                  <a:pt x="683395" y="629920"/>
                </a:lnTo>
                <a:lnTo>
                  <a:pt x="675446" y="629284"/>
                </a:lnTo>
                <a:lnTo>
                  <a:pt x="667496" y="628648"/>
                </a:lnTo>
                <a:lnTo>
                  <a:pt x="659547" y="627694"/>
                </a:lnTo>
                <a:lnTo>
                  <a:pt x="651915" y="626740"/>
                </a:lnTo>
                <a:lnTo>
                  <a:pt x="643966" y="625150"/>
                </a:lnTo>
                <a:lnTo>
                  <a:pt x="635698" y="623878"/>
                </a:lnTo>
                <a:lnTo>
                  <a:pt x="627749" y="621970"/>
                </a:lnTo>
                <a:lnTo>
                  <a:pt x="619799" y="620063"/>
                </a:lnTo>
                <a:lnTo>
                  <a:pt x="612167" y="617837"/>
                </a:lnTo>
                <a:lnTo>
                  <a:pt x="604536" y="615611"/>
                </a:lnTo>
                <a:lnTo>
                  <a:pt x="596904" y="613067"/>
                </a:lnTo>
                <a:lnTo>
                  <a:pt x="589591" y="610523"/>
                </a:lnTo>
                <a:lnTo>
                  <a:pt x="582277" y="607661"/>
                </a:lnTo>
                <a:lnTo>
                  <a:pt x="574646" y="604800"/>
                </a:lnTo>
                <a:lnTo>
                  <a:pt x="567332" y="601620"/>
                </a:lnTo>
                <a:lnTo>
                  <a:pt x="560337" y="597804"/>
                </a:lnTo>
                <a:lnTo>
                  <a:pt x="553341" y="594306"/>
                </a:lnTo>
                <a:lnTo>
                  <a:pt x="546663" y="590808"/>
                </a:lnTo>
                <a:lnTo>
                  <a:pt x="539986" y="586993"/>
                </a:lnTo>
                <a:lnTo>
                  <a:pt x="526949" y="578725"/>
                </a:lnTo>
                <a:lnTo>
                  <a:pt x="513911" y="570140"/>
                </a:lnTo>
                <a:lnTo>
                  <a:pt x="501828" y="560918"/>
                </a:lnTo>
                <a:lnTo>
                  <a:pt x="490381" y="551061"/>
                </a:lnTo>
                <a:lnTo>
                  <a:pt x="479252" y="540249"/>
                </a:lnTo>
                <a:lnTo>
                  <a:pt x="468440" y="529438"/>
                </a:lnTo>
                <a:lnTo>
                  <a:pt x="458265" y="518309"/>
                </a:lnTo>
                <a:lnTo>
                  <a:pt x="449043" y="506544"/>
                </a:lnTo>
                <a:lnTo>
                  <a:pt x="440140" y="494460"/>
                </a:lnTo>
                <a:lnTo>
                  <a:pt x="431872" y="481423"/>
                </a:lnTo>
                <a:lnTo>
                  <a:pt x="424241" y="468386"/>
                </a:lnTo>
                <a:lnTo>
                  <a:pt x="417245" y="455031"/>
                </a:lnTo>
                <a:lnTo>
                  <a:pt x="410568" y="441675"/>
                </a:lnTo>
                <a:lnTo>
                  <a:pt x="404844" y="427366"/>
                </a:lnTo>
                <a:lnTo>
                  <a:pt x="399756" y="413057"/>
                </a:lnTo>
                <a:lnTo>
                  <a:pt x="395305" y="398430"/>
                </a:lnTo>
                <a:lnTo>
                  <a:pt x="391489" y="383803"/>
                </a:lnTo>
                <a:lnTo>
                  <a:pt x="388627" y="368540"/>
                </a:lnTo>
                <a:lnTo>
                  <a:pt x="386401" y="353277"/>
                </a:lnTo>
                <a:lnTo>
                  <a:pt x="384811" y="338014"/>
                </a:lnTo>
                <a:lnTo>
                  <a:pt x="384493" y="330382"/>
                </a:lnTo>
                <a:lnTo>
                  <a:pt x="384175" y="322751"/>
                </a:lnTo>
                <a:lnTo>
                  <a:pt x="384175" y="314483"/>
                </a:lnTo>
                <a:lnTo>
                  <a:pt x="384175" y="306851"/>
                </a:lnTo>
                <a:lnTo>
                  <a:pt x="384493" y="298902"/>
                </a:lnTo>
                <a:lnTo>
                  <a:pt x="385129" y="291270"/>
                </a:lnTo>
                <a:lnTo>
                  <a:pt x="385765" y="283321"/>
                </a:lnTo>
                <a:lnTo>
                  <a:pt x="386719" y="275371"/>
                </a:lnTo>
                <a:lnTo>
                  <a:pt x="387673" y="267422"/>
                </a:lnTo>
                <a:lnTo>
                  <a:pt x="389263" y="259472"/>
                </a:lnTo>
                <a:lnTo>
                  <a:pt x="390535" y="251523"/>
                </a:lnTo>
                <a:lnTo>
                  <a:pt x="392443" y="243573"/>
                </a:lnTo>
                <a:lnTo>
                  <a:pt x="394351" y="235624"/>
                </a:lnTo>
                <a:lnTo>
                  <a:pt x="396577" y="227992"/>
                </a:lnTo>
                <a:lnTo>
                  <a:pt x="398802" y="220361"/>
                </a:lnTo>
                <a:lnTo>
                  <a:pt x="401346" y="212729"/>
                </a:lnTo>
                <a:lnTo>
                  <a:pt x="403890" y="204780"/>
                </a:lnTo>
                <a:lnTo>
                  <a:pt x="406752" y="197466"/>
                </a:lnTo>
                <a:lnTo>
                  <a:pt x="409614" y="190153"/>
                </a:lnTo>
                <a:lnTo>
                  <a:pt x="412794" y="183157"/>
                </a:lnTo>
                <a:lnTo>
                  <a:pt x="416609" y="176161"/>
                </a:lnTo>
                <a:lnTo>
                  <a:pt x="420107" y="169166"/>
                </a:lnTo>
                <a:lnTo>
                  <a:pt x="423605" y="162488"/>
                </a:lnTo>
                <a:lnTo>
                  <a:pt x="427421" y="155811"/>
                </a:lnTo>
                <a:lnTo>
                  <a:pt x="435688" y="142137"/>
                </a:lnTo>
                <a:lnTo>
                  <a:pt x="444274" y="129736"/>
                </a:lnTo>
                <a:lnTo>
                  <a:pt x="453495" y="117653"/>
                </a:lnTo>
                <a:lnTo>
                  <a:pt x="463352" y="105888"/>
                </a:lnTo>
                <a:lnTo>
                  <a:pt x="474164" y="94758"/>
                </a:lnTo>
                <a:lnTo>
                  <a:pt x="484975" y="83947"/>
                </a:lnTo>
                <a:lnTo>
                  <a:pt x="496104" y="74090"/>
                </a:lnTo>
                <a:lnTo>
                  <a:pt x="507870" y="64550"/>
                </a:lnTo>
                <a:lnTo>
                  <a:pt x="519953" y="55965"/>
                </a:lnTo>
                <a:lnTo>
                  <a:pt x="532990" y="47697"/>
                </a:lnTo>
                <a:lnTo>
                  <a:pt x="546027" y="39748"/>
                </a:lnTo>
                <a:lnTo>
                  <a:pt x="559383" y="32752"/>
                </a:lnTo>
                <a:lnTo>
                  <a:pt x="572738" y="26392"/>
                </a:lnTo>
                <a:lnTo>
                  <a:pt x="587047" y="20669"/>
                </a:lnTo>
                <a:lnTo>
                  <a:pt x="601356" y="15581"/>
                </a:lnTo>
                <a:lnTo>
                  <a:pt x="615983" y="11129"/>
                </a:lnTo>
                <a:lnTo>
                  <a:pt x="630610" y="7314"/>
                </a:lnTo>
                <a:lnTo>
                  <a:pt x="645873" y="4452"/>
                </a:lnTo>
                <a:lnTo>
                  <a:pt x="661137" y="2226"/>
                </a:lnTo>
                <a:lnTo>
                  <a:pt x="676400" y="636"/>
                </a:lnTo>
                <a:lnTo>
                  <a:pt x="684031" y="318"/>
                </a:lnTo>
                <a:lnTo>
                  <a:pt x="691663" y="0"/>
                </a:lnTo>
                <a:close/>
              </a:path>
            </a:pathLst>
          </a:custGeom>
          <a:solidFill>
            <a:srgbClr val="77BC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3" name="KSO_Shape"/>
          <p:cNvSpPr/>
          <p:nvPr/>
        </p:nvSpPr>
        <p:spPr>
          <a:xfrm>
            <a:off x="10606063" y="3209701"/>
            <a:ext cx="360000" cy="720000"/>
          </a:xfrm>
          <a:custGeom>
            <a:avLst/>
            <a:gdLst/>
            <a:ahLst/>
            <a:cxnLst/>
            <a:rect l="l" t="t" r="r" b="b"/>
            <a:pathLst>
              <a:path w="973632" h="1420756">
                <a:moveTo>
                  <a:pt x="0" y="353991"/>
                </a:moveTo>
                <a:lnTo>
                  <a:pt x="154850" y="353991"/>
                </a:lnTo>
                <a:cubicBezTo>
                  <a:pt x="238822" y="440727"/>
                  <a:pt x="356556" y="494356"/>
                  <a:pt x="486816" y="494356"/>
                </a:cubicBezTo>
                <a:cubicBezTo>
                  <a:pt x="617076" y="494356"/>
                  <a:pt x="734810" y="440727"/>
                  <a:pt x="818783" y="353991"/>
                </a:cubicBezTo>
                <a:lnTo>
                  <a:pt x="973632" y="353991"/>
                </a:lnTo>
                <a:cubicBezTo>
                  <a:pt x="907705" y="453213"/>
                  <a:pt x="812228" y="531048"/>
                  <a:pt x="699701" y="574876"/>
                </a:cubicBezTo>
                <a:lnTo>
                  <a:pt x="847224" y="1060229"/>
                </a:lnTo>
                <a:lnTo>
                  <a:pt x="635284" y="1060229"/>
                </a:lnTo>
                <a:lnTo>
                  <a:pt x="635284" y="1385866"/>
                </a:lnTo>
                <a:cubicBezTo>
                  <a:pt x="635284" y="1405135"/>
                  <a:pt x="619663" y="1420756"/>
                  <a:pt x="600394" y="1420756"/>
                </a:cubicBezTo>
                <a:lnTo>
                  <a:pt x="562174" y="1420756"/>
                </a:lnTo>
                <a:cubicBezTo>
                  <a:pt x="542905" y="1420756"/>
                  <a:pt x="527284" y="1405135"/>
                  <a:pt x="527284" y="1385866"/>
                </a:cubicBezTo>
                <a:lnTo>
                  <a:pt x="527284" y="1060229"/>
                </a:lnTo>
                <a:lnTo>
                  <a:pt x="446348" y="1060229"/>
                </a:lnTo>
                <a:lnTo>
                  <a:pt x="446348" y="1385866"/>
                </a:lnTo>
                <a:cubicBezTo>
                  <a:pt x="446348" y="1405135"/>
                  <a:pt x="430727" y="1420756"/>
                  <a:pt x="411458" y="1420756"/>
                </a:cubicBezTo>
                <a:lnTo>
                  <a:pt x="373238" y="1420756"/>
                </a:lnTo>
                <a:cubicBezTo>
                  <a:pt x="353969" y="1420756"/>
                  <a:pt x="338348" y="1405135"/>
                  <a:pt x="338348" y="1385866"/>
                </a:cubicBezTo>
                <a:lnTo>
                  <a:pt x="338348" y="1060229"/>
                </a:lnTo>
                <a:lnTo>
                  <a:pt x="126408" y="1060229"/>
                </a:lnTo>
                <a:lnTo>
                  <a:pt x="273931" y="574876"/>
                </a:lnTo>
                <a:cubicBezTo>
                  <a:pt x="161405" y="531048"/>
                  <a:pt x="65927" y="453213"/>
                  <a:pt x="0" y="353991"/>
                </a:cubicBezTo>
                <a:close/>
                <a:moveTo>
                  <a:pt x="486816" y="0"/>
                </a:moveTo>
                <a:cubicBezTo>
                  <a:pt x="604876" y="0"/>
                  <a:pt x="700583" y="95707"/>
                  <a:pt x="700583" y="213767"/>
                </a:cubicBezTo>
                <a:cubicBezTo>
                  <a:pt x="700583" y="331827"/>
                  <a:pt x="604876" y="427534"/>
                  <a:pt x="486816" y="427534"/>
                </a:cubicBezTo>
                <a:cubicBezTo>
                  <a:pt x="368756" y="427534"/>
                  <a:pt x="273049" y="331827"/>
                  <a:pt x="273049" y="213767"/>
                </a:cubicBezTo>
                <a:cubicBezTo>
                  <a:pt x="273049" y="95707"/>
                  <a:pt x="368756" y="0"/>
                  <a:pt x="486816" y="0"/>
                </a:cubicBezTo>
                <a:close/>
              </a:path>
            </a:pathLst>
          </a:custGeom>
          <a:solidFill>
            <a:srgbClr val="77B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9170476" y="809379"/>
            <a:ext cx="1320484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分层教学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左右箭头标注 34"/>
          <p:cNvSpPr/>
          <p:nvPr/>
        </p:nvSpPr>
        <p:spPr>
          <a:xfrm>
            <a:off x="7334299" y="1373895"/>
            <a:ext cx="792088" cy="4569084"/>
          </a:xfrm>
          <a:prstGeom prst="leftRightArrowCallout">
            <a:avLst/>
          </a:prstGeom>
          <a:solidFill>
            <a:srgbClr val="E66B5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大数据分析应用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8150860" y="4839970"/>
            <a:ext cx="3489960" cy="943610"/>
            <a:chOff x="12836" y="8222"/>
            <a:chExt cx="5496" cy="1486"/>
          </a:xfrm>
        </p:grpSpPr>
        <p:sp>
          <p:nvSpPr>
            <p:cNvPr id="53" name="KSO_Shape"/>
            <p:cNvSpPr/>
            <p:nvPr/>
          </p:nvSpPr>
          <p:spPr>
            <a:xfrm rot="10800000">
              <a:off x="14945" y="8222"/>
              <a:ext cx="1278" cy="662"/>
            </a:xfrm>
            <a:custGeom>
              <a:avLst/>
              <a:gdLst/>
              <a:ahLst/>
              <a:cxnLst/>
              <a:rect l="l" t="t" r="r" b="b"/>
              <a:pathLst>
                <a:path w="351454" h="302978">
                  <a:moveTo>
                    <a:pt x="175727" y="0"/>
                  </a:moveTo>
                  <a:lnTo>
                    <a:pt x="351454" y="302978"/>
                  </a:lnTo>
                  <a:cubicBezTo>
                    <a:pt x="296917" y="281626"/>
                    <a:pt x="237534" y="271243"/>
                    <a:pt x="175726" y="271243"/>
                  </a:cubicBezTo>
                  <a:cubicBezTo>
                    <a:pt x="113918" y="271243"/>
                    <a:pt x="54536" y="281626"/>
                    <a:pt x="0" y="302978"/>
                  </a:cubicBezTo>
                  <a:close/>
                </a:path>
              </a:pathLst>
            </a:custGeom>
            <a:solidFill>
              <a:srgbClr val="E66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2836" y="8984"/>
              <a:ext cx="5497" cy="7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提升体育课堂教学质量与效率</a:t>
              </a:r>
              <a:endPara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07808" y="1327785"/>
            <a:ext cx="6510847" cy="2635680"/>
            <a:chOff x="487" y="2475"/>
            <a:chExt cx="12514" cy="6123"/>
          </a:xfrm>
        </p:grpSpPr>
        <p:pic>
          <p:nvPicPr>
            <p:cNvPr id="2" name="pasted-image.png" descr="C:\Users\SEELE\Desktop\0首页优化色彩修改-(2).png0首页优化色彩修改-(2)"/>
            <p:cNvPicPr>
              <a:picLocks noChangeAspect="1"/>
            </p:cNvPicPr>
            <p:nvPr/>
          </p:nvPicPr>
          <p:blipFill rotWithShape="1">
            <a:blip r:embed="rId1" cstate="print"/>
            <a:srcRect t="8462" b="8460"/>
            <a:stretch>
              <a:fillRect/>
            </a:stretch>
          </p:blipFill>
          <p:spPr>
            <a:xfrm>
              <a:off x="487" y="2475"/>
              <a:ext cx="3190" cy="612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>
              <a:outerShdw blurRad="101600" dist="25400" dir="54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2"/>
            <a:srcRect l="8476" t="4373" r="11880" b="16915"/>
            <a:stretch>
              <a:fillRect/>
            </a:stretch>
          </p:blipFill>
          <p:spPr>
            <a:xfrm>
              <a:off x="3703" y="2475"/>
              <a:ext cx="9298" cy="6123"/>
            </a:xfrm>
            <a:prstGeom prst="rect">
              <a:avLst/>
            </a:prstGeom>
          </p:spPr>
        </p:pic>
      </p:grpSp>
      <p:sp>
        <p:nvSpPr>
          <p:cNvPr id="16" name="2"/>
          <p:cNvSpPr txBox="1"/>
          <p:nvPr/>
        </p:nvSpPr>
        <p:spPr>
          <a:xfrm>
            <a:off x="399415" y="313690"/>
            <a:ext cx="3373120" cy="501650"/>
          </a:xfrm>
          <a:prstGeom prst="rect">
            <a:avLst/>
          </a:prstGeom>
          <a:noFill/>
        </p:spPr>
        <p:txBody>
          <a:bodyPr wrap="square" lIns="72312" tIns="36156" rIns="72312" bIns="36156">
            <a:spAutoFit/>
          </a:bodyPr>
          <a:p>
            <a:pPr marL="0" lvl="1" algn="l" eaLnBrk="1" hangingPunct="1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sym typeface="+mn-ea"/>
              </a:rPr>
              <a:t>课堂监测精准教学</a:t>
            </a:r>
            <a:endParaRPr lang="zh-CN" altLang="en-US" sz="2800" b="1">
              <a:solidFill>
                <a:schemeClr val="bg1"/>
              </a:solidFill>
              <a:sym typeface="+mn-ea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60375" y="4137660"/>
            <a:ext cx="1604645" cy="202311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9" name="矩形 58"/>
          <p:cNvSpPr/>
          <p:nvPr/>
        </p:nvSpPr>
        <p:spPr>
          <a:xfrm>
            <a:off x="2112010" y="4137660"/>
            <a:ext cx="1604645" cy="202311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0" name="矩形 59"/>
          <p:cNvSpPr/>
          <p:nvPr/>
        </p:nvSpPr>
        <p:spPr>
          <a:xfrm>
            <a:off x="3763645" y="4137660"/>
            <a:ext cx="1604645" cy="202311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5415280" y="4137660"/>
            <a:ext cx="1604645" cy="202311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13740" y="427101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chemeClr val="bg1"/>
                </a:solidFill>
                <a:sym typeface="+mn-ea"/>
              </a:rPr>
              <a:t>实时监测</a:t>
            </a:r>
            <a:endParaRPr lang="zh-CN" altLang="en-US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7010" y="427101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 dirty="0">
                <a:solidFill>
                  <a:schemeClr val="bg1"/>
                </a:solidFill>
                <a:sym typeface="+mn-ea"/>
              </a:rPr>
              <a:t>课堂解读</a:t>
            </a:r>
            <a:endParaRPr lang="zh-CN" altLang="en-US" b="1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5375" y="427101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教学调控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08320" y="427101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b="1">
                <a:solidFill>
                  <a:schemeClr val="bg1"/>
                </a:solidFill>
              </a:rPr>
              <a:t>个体评价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6735" y="4672330"/>
            <a:ext cx="143192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sym typeface="+mn-ea"/>
              </a:rPr>
              <a:t>运用智能手环监测课堂质量，</a:t>
            </a:r>
            <a:r>
              <a:rPr lang="zh-CN" altLang="en-US" sz="1200" dirty="0" smtClean="0">
                <a:solidFill>
                  <a:schemeClr val="bg1"/>
                </a:solidFill>
                <a:sym typeface="微软雅黑" panose="020B0503020204020204" charset="-122"/>
              </a:rPr>
              <a:t>通过平板等展示学生个人心率数据</a:t>
            </a:r>
            <a:endParaRPr lang="zh-CN" altLang="en-US" sz="1200" dirty="0" smtClean="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273300" y="4672330"/>
            <a:ext cx="128079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 smtClean="0">
                <a:solidFill>
                  <a:schemeClr val="bg1"/>
                </a:solidFill>
                <a:sym typeface="微软雅黑" panose="020B0503020204020204" charset="-122"/>
              </a:rPr>
              <a:t>超过预警值提醒教师，助力教师课堂干预精准化。</a:t>
            </a:r>
            <a:endParaRPr lang="zh-CN" altLang="en-US" sz="1200" dirty="0" smtClean="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881755" y="4672330"/>
            <a:ext cx="14865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1200" dirty="0" smtClean="0">
                <a:solidFill>
                  <a:schemeClr val="bg1"/>
                </a:solidFill>
                <a:sym typeface="微软雅黑" panose="020B0503020204020204" charset="-122"/>
              </a:rPr>
              <a:t>课后立即生成课堂报告，展现心率变化曲线等，分析学生课堂运动数据。</a:t>
            </a:r>
            <a:endParaRPr lang="zh-CN" altLang="en-US" sz="1200" dirty="0" smtClean="0">
              <a:solidFill>
                <a:schemeClr val="bg1"/>
              </a:solidFill>
              <a:sym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01640" y="4672330"/>
            <a:ext cx="14109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sym typeface="微软雅黑" panose="020B0503020204020204" charset="-122"/>
              </a:rPr>
              <a:t>通过平均心率、运动强度、运动密度等分析</a:t>
            </a:r>
            <a:r>
              <a:rPr lang="zh-CN" altLang="en-US" sz="1200" dirty="0" smtClean="0">
                <a:solidFill>
                  <a:schemeClr val="bg1"/>
                </a:solidFill>
                <a:sym typeface="微软雅黑" panose="020B0503020204020204" charset="-122"/>
              </a:rPr>
              <a:t>，以量化指标评价学生。</a:t>
            </a: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08000" y="271145"/>
            <a:ext cx="2602230" cy="85090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800" b="1" dirty="0">
                <a:sym typeface="+mn-ea"/>
              </a:rPr>
              <a:t>精准教学</a:t>
            </a:r>
            <a:endParaRPr lang="zh-CN" altLang="en-US" sz="2800" b="1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4 0.000000 L -0.053100 0.000690 " pathEditMode="fixed" rAng="0" ptsTypes="AA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3 0.000000 L -0.102700 0.000690 " pathEditMode="fixed" rAng="0" ptsTypes="AA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157100 0.243520 " pathEditMode="fixed" rAng="0" ptsTypes="AA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2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4 -0.000005 L 0.026550 0.000700 " pathEditMode="fixed" rAng="0" ptsTypes="AA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1 -0.000001 L -0.076140 0.118980 " pathEditMode="fixed" rAng="0" ptsTypes="AA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" y="59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4 0.000001 L -0.025250 0.118750 " pathEditMode="fixed" rAng="0" ptsTypes="AA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5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30 0.000690 L 0.080180 0.121750 " pathEditMode="fixed" rAng="0" ptsTypes="AA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6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4 0.000000 L 0.050760 0.000230 " pathEditMode="fixed" rAng="0" ptsTypes="AA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004 L 0.153590 -0.001380 " pathEditMode="fixed" rAng="0" ptsTypes="AA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005 0.000000 L 0.105170 0.125460 " pathEditMode="fixed" rAng="0" ptsTypes="AA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1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0" grpId="1" bldLvl="0" animBg="1"/>
      <p:bldP spid="31" grpId="0" bldLvl="0" animBg="1"/>
      <p:bldP spid="3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181219170322757[1]"/>
          <p:cNvPicPr>
            <a:picLocks noChangeAspect="1"/>
          </p:cNvPicPr>
          <p:nvPr userDrawn="1"/>
        </p:nvPicPr>
        <p:blipFill>
          <a:blip r:embed="rId1" cstate="email"/>
          <a:srcRect/>
          <a:stretch>
            <a:fillRect/>
          </a:stretch>
        </p:blipFill>
        <p:spPr>
          <a:xfrm>
            <a:off x="0" y="1153795"/>
            <a:ext cx="12192000" cy="5704205"/>
          </a:xfrm>
          <a:prstGeom prst="rect">
            <a:avLst/>
          </a:prstGeom>
        </p:spPr>
      </p:pic>
      <p:sp>
        <p:nvSpPr>
          <p:cNvPr id="20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069325" y="2209948"/>
            <a:ext cx="6115246" cy="1219052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rmAutofit/>
          </a:bodyPr>
          <a:lstStyle>
            <a:lvl1pPr algn="l">
              <a:defRPr sz="5400" b="1" baseline="0">
                <a:solidFill>
                  <a:srgbClr val="003D6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069325" y="3500859"/>
            <a:ext cx="6115246" cy="1015623"/>
          </a:xfrm>
          <a:prstGeom prst="rect">
            <a:avLst/>
          </a:prstGeom>
        </p:spPr>
        <p:txBody>
          <a:bodyPr vert="horz" lIns="90000" tIns="46800" rIns="90000" bIns="46800"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-15875"/>
            <a:ext cx="12192000" cy="696531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81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CN" altLang="en-US" kern="1200">
              <a:solidFill>
                <a:prstClr val="white"/>
              </a:solidFill>
            </a:endParaRPr>
          </a:p>
        </p:txBody>
      </p:sp>
      <p:sp>
        <p:nvSpPr>
          <p:cNvPr id="7" name="灯片编号占位符 3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grpSp>
        <p:nvGrpSpPr>
          <p:cNvPr id="9" name="组合 8"/>
          <p:cNvGrpSpPr/>
          <p:nvPr userDrawn="1">
            <p:custDataLst>
              <p:tags r:id="rId5"/>
            </p:custDataLst>
          </p:nvPr>
        </p:nvGrpSpPr>
        <p:grpSpPr>
          <a:xfrm flipV="1">
            <a:off x="8256760" y="-16020"/>
            <a:ext cx="3935241" cy="6874019"/>
            <a:chOff x="7778078" y="0"/>
            <a:chExt cx="4413923" cy="3499502"/>
          </a:xfrm>
        </p:grpSpPr>
        <p:sp>
          <p:nvSpPr>
            <p:cNvPr id="10" name="任意多边形: 形状 9"/>
            <p:cNvSpPr/>
            <p:nvPr>
              <p:custDataLst>
                <p:tags r:id="rId6"/>
              </p:custDataLst>
            </p:nvPr>
          </p:nvSpPr>
          <p:spPr bwMode="auto">
            <a:xfrm>
              <a:off x="7778078" y="1"/>
              <a:ext cx="4413922" cy="3499501"/>
            </a:xfrm>
            <a:custGeom>
              <a:avLst/>
              <a:gdLst>
                <a:gd name="connsiteX0" fmla="*/ 0 w 4413922"/>
                <a:gd name="connsiteY0" fmla="*/ 0 h 3499501"/>
                <a:gd name="connsiteX1" fmla="*/ 4413922 w 4413922"/>
                <a:gd name="connsiteY1" fmla="*/ 0 h 3499501"/>
                <a:gd name="connsiteX2" fmla="*/ 4413922 w 4413922"/>
                <a:gd name="connsiteY2" fmla="*/ 3499501 h 3499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13922" h="3499501">
                  <a:moveTo>
                    <a:pt x="0" y="0"/>
                  </a:moveTo>
                  <a:lnTo>
                    <a:pt x="4413922" y="0"/>
                  </a:lnTo>
                  <a:lnTo>
                    <a:pt x="4413922" y="3499501"/>
                  </a:lnTo>
                  <a:close/>
                </a:path>
              </a:pathLst>
            </a:custGeom>
            <a:solidFill>
              <a:srgbClr val="E3A08E">
                <a:alpha val="34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>
              <p:custDataLst>
                <p:tags r:id="rId7"/>
              </p:custDataLst>
            </p:nvPr>
          </p:nvSpPr>
          <p:spPr bwMode="auto">
            <a:xfrm>
              <a:off x="7821128" y="0"/>
              <a:ext cx="4370872" cy="2993432"/>
            </a:xfrm>
            <a:custGeom>
              <a:avLst/>
              <a:gdLst>
                <a:gd name="connsiteX0" fmla="*/ 0 w 4370872"/>
                <a:gd name="connsiteY0" fmla="*/ 0 h 2993432"/>
                <a:gd name="connsiteX1" fmla="*/ 4370872 w 4370872"/>
                <a:gd name="connsiteY1" fmla="*/ 0 h 2993432"/>
                <a:gd name="connsiteX2" fmla="*/ 4370872 w 4370872"/>
                <a:gd name="connsiteY2" fmla="*/ 2993432 h 2993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70872" h="2993432">
                  <a:moveTo>
                    <a:pt x="0" y="0"/>
                  </a:moveTo>
                  <a:lnTo>
                    <a:pt x="4370872" y="0"/>
                  </a:lnTo>
                  <a:lnTo>
                    <a:pt x="4370872" y="2993432"/>
                  </a:lnTo>
                  <a:close/>
                </a:path>
              </a:pathLst>
            </a:custGeom>
            <a:solidFill>
              <a:srgbClr val="ED8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>
              <p:custDataLst>
                <p:tags r:id="rId8"/>
              </p:custDataLst>
            </p:nvPr>
          </p:nvSpPr>
          <p:spPr bwMode="auto">
            <a:xfrm>
              <a:off x="7889890" y="1"/>
              <a:ext cx="4302111" cy="2419939"/>
            </a:xfrm>
            <a:custGeom>
              <a:avLst/>
              <a:gdLst>
                <a:gd name="connsiteX0" fmla="*/ 0 w 4302111"/>
                <a:gd name="connsiteY0" fmla="*/ 0 h 2419939"/>
                <a:gd name="connsiteX1" fmla="*/ 4302111 w 4302111"/>
                <a:gd name="connsiteY1" fmla="*/ 0 h 2419939"/>
                <a:gd name="connsiteX2" fmla="*/ 4302111 w 4302111"/>
                <a:gd name="connsiteY2" fmla="*/ 2419939 h 2419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02111" h="2419939">
                  <a:moveTo>
                    <a:pt x="0" y="0"/>
                  </a:moveTo>
                  <a:lnTo>
                    <a:pt x="4302111" y="0"/>
                  </a:lnTo>
                  <a:lnTo>
                    <a:pt x="4302111" y="2419939"/>
                  </a:lnTo>
                  <a:close/>
                </a:path>
              </a:pathLst>
            </a:custGeom>
            <a:solidFill>
              <a:srgbClr val="E73A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>
              <p:custDataLst>
                <p:tags r:id="rId9"/>
              </p:custDataLst>
            </p:nvPr>
          </p:nvSpPr>
          <p:spPr bwMode="auto">
            <a:xfrm>
              <a:off x="7985356" y="0"/>
              <a:ext cx="4206644" cy="1895952"/>
            </a:xfrm>
            <a:custGeom>
              <a:avLst/>
              <a:gdLst>
                <a:gd name="connsiteX0" fmla="*/ 0 w 4206644"/>
                <a:gd name="connsiteY0" fmla="*/ 0 h 1895952"/>
                <a:gd name="connsiteX1" fmla="*/ 4206644 w 4206644"/>
                <a:gd name="connsiteY1" fmla="*/ 0 h 1895952"/>
                <a:gd name="connsiteX2" fmla="*/ 4206644 w 4206644"/>
                <a:gd name="connsiteY2" fmla="*/ 1895952 h 1895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644" h="1895952">
                  <a:moveTo>
                    <a:pt x="0" y="0"/>
                  </a:moveTo>
                  <a:lnTo>
                    <a:pt x="4206644" y="0"/>
                  </a:lnTo>
                  <a:lnTo>
                    <a:pt x="4206644" y="1895952"/>
                  </a:lnTo>
                  <a:close/>
                </a:path>
              </a:pathLst>
            </a:custGeom>
            <a:solidFill>
              <a:srgbClr val="E66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4" name="标题 4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2497455" y="2008505"/>
            <a:ext cx="6115050" cy="153606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8800" dirty="0">
                <a:solidFill>
                  <a:schemeClr val="tx1"/>
                </a:solidFill>
              </a:rPr>
              <a:t>感谢观看</a:t>
            </a:r>
            <a:r>
              <a:rPr lang="en-US" altLang="zh-CN" sz="8800" dirty="0">
                <a:solidFill>
                  <a:schemeClr val="tx1"/>
                </a:solidFill>
              </a:rPr>
              <a:t>!</a:t>
            </a:r>
            <a:endParaRPr lang="en-US" altLang="zh-CN" sz="8800" dirty="0">
              <a:solidFill>
                <a:schemeClr val="tx1"/>
              </a:solidFill>
            </a:endParaRPr>
          </a:p>
        </p:txBody>
      </p:sp>
      <p:sp>
        <p:nvSpPr>
          <p:cNvPr id="15" name="文本占位符 1"/>
          <p:cNvSpPr>
            <a:spLocks noGrp="1"/>
          </p:cNvSpPr>
          <p:nvPr/>
        </p:nvSpPr>
        <p:spPr>
          <a:xfrm>
            <a:off x="3930650" y="3544570"/>
            <a:ext cx="3842385" cy="511175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 smtClean="0"/>
              <a:t>广州惊奇电子科技有限公司</a:t>
            </a:r>
            <a:endParaRPr lang="zh-CN" altLang="en-US" dirty="0" smtClean="0"/>
          </a:p>
        </p:txBody>
      </p: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 dirty="0">
                <a:sym typeface="+mn-ea"/>
              </a:rPr>
              <a:t>新</a:t>
            </a:r>
            <a:endParaRPr lang="zh-CN" b="1" dirty="0">
              <a:sym typeface="+mn-ea"/>
            </a:endParaRPr>
          </a:p>
          <a:p>
            <a:pPr algn="ctr"/>
            <a:r>
              <a:rPr lang="zh-CN" b="1" dirty="0">
                <a:sym typeface="+mn-ea"/>
              </a:rPr>
              <a:t>中考体育学科改革</a:t>
            </a:r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422910" y="859155"/>
            <a:ext cx="11631930" cy="5353050"/>
            <a:chOff x="644" y="1551"/>
            <a:chExt cx="18318" cy="8430"/>
          </a:xfrm>
        </p:grpSpPr>
        <p:grpSp>
          <p:nvGrpSpPr>
            <p:cNvPr id="33" name="组合 32"/>
            <p:cNvGrpSpPr/>
            <p:nvPr/>
          </p:nvGrpSpPr>
          <p:grpSpPr>
            <a:xfrm>
              <a:off x="9534" y="1551"/>
              <a:ext cx="9429" cy="8430"/>
              <a:chOff x="100" y="742"/>
              <a:chExt cx="10342" cy="9190"/>
            </a:xfrm>
          </p:grpSpPr>
          <p:sp>
            <p:nvSpPr>
              <p:cNvPr id="15" name="矩形 14"/>
              <p:cNvSpPr/>
              <p:nvPr/>
            </p:nvSpPr>
            <p:spPr>
              <a:xfrm>
                <a:off x="450" y="5240"/>
                <a:ext cx="4812" cy="469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238" y="743"/>
                <a:ext cx="4812" cy="4692"/>
              </a:xfrm>
              <a:prstGeom prst="rect">
                <a:avLst/>
              </a:prstGeom>
              <a:solidFill>
                <a:srgbClr val="D9D9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450" y="742"/>
                <a:ext cx="9618" cy="9190"/>
                <a:chOff x="300" y="741"/>
                <a:chExt cx="8832" cy="8891"/>
              </a:xfrm>
            </p:grpSpPr>
            <p:sp>
              <p:nvSpPr>
                <p:cNvPr id="75" name="矩形 74"/>
                <p:cNvSpPr/>
                <p:nvPr/>
              </p:nvSpPr>
              <p:spPr>
                <a:xfrm>
                  <a:off x="300" y="741"/>
                  <a:ext cx="4416" cy="4500"/>
                </a:xfrm>
                <a:prstGeom prst="rect">
                  <a:avLst/>
                </a:prstGeom>
                <a:solidFill>
                  <a:srgbClr val="E66B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4716" y="5240"/>
                  <a:ext cx="4416" cy="4392"/>
                </a:xfrm>
                <a:prstGeom prst="rect">
                  <a:avLst/>
                </a:prstGeom>
                <a:solidFill>
                  <a:srgbClr val="E66B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40" name="Very Fast"/>
              <p:cNvSpPr txBox="1"/>
              <p:nvPr>
                <p:custDataLst>
                  <p:tags r:id="rId1"/>
                </p:custDataLst>
              </p:nvPr>
            </p:nvSpPr>
            <p:spPr>
              <a:xfrm>
                <a:off x="100" y="2365"/>
                <a:ext cx="5556" cy="104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90000" tIns="46800" rIns="90000" bIns="0" anchor="b" anchorCtr="0">
                <a:noAutofit/>
              </a:bodyPr>
              <a:lstStyle>
                <a:lvl1pPr algn="r">
                  <a:defRPr sz="1600">
                    <a:solidFill>
                      <a:srgbClr val="1F74AD"/>
                    </a:solidFill>
                  </a:defRPr>
                </a:lvl1pPr>
              </a:lstStyle>
              <a:p>
                <a:pPr algn="ctr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800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体育中考总分</a:t>
                </a:r>
                <a:r>
                  <a:rPr lang="en-US" altLang="zh-CN" sz="1800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50</a:t>
                </a:r>
                <a:r>
                  <a:rPr lang="zh-CN" altLang="en-US" sz="1800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</a:t>
                </a:r>
                <a:endParaRPr lang="zh-CN" altLang="en-US" sz="18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800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提升至</a:t>
                </a:r>
                <a:r>
                  <a:rPr lang="zh-CN" altLang="en-US" sz="2000" b="1" spc="3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60</a:t>
                </a:r>
                <a:r>
                  <a:rPr lang="zh-CN" altLang="en-US" sz="1800" b="1" spc="30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</a:t>
                </a:r>
                <a:endParaRPr lang="zh-CN" altLang="en-US" sz="1800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Very Fast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886" y="2365"/>
                <a:ext cx="5556" cy="104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90000" tIns="46800" rIns="90000" bIns="0" anchor="b" anchorCtr="0">
                <a:noAutofit/>
              </a:bodyPr>
              <a:lstStyle>
                <a:lvl1pPr algn="r">
                  <a:defRPr sz="1600">
                    <a:solidFill>
                      <a:srgbClr val="1F74AD"/>
                    </a:solidFill>
                  </a:defRPr>
                </a:lvl1pPr>
              </a:lstStyle>
              <a:p>
                <a:pPr algn="ctr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800" b="1" spc="3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体能和运动技能四项测</a:t>
                </a:r>
                <a:endParaRPr lang="zh-CN" altLang="en-US" sz="1800" b="1" spc="3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800" b="1" spc="3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试占中考总分</a:t>
                </a:r>
                <a:r>
                  <a:rPr lang="zh-CN" altLang="en-US" sz="2000" b="1" spc="3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50</a:t>
                </a:r>
                <a:r>
                  <a:rPr lang="zh-CN" altLang="en-US" sz="1800" b="1" spc="30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</a:t>
                </a:r>
                <a:endParaRPr lang="zh-CN" altLang="en-US" sz="1800" b="1" spc="3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1" name="Very Fast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100" y="7091"/>
                <a:ext cx="5556" cy="104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90000" tIns="46800" rIns="90000" bIns="0" anchor="b" anchorCtr="0">
                <a:noAutofit/>
              </a:bodyPr>
              <a:lstStyle>
                <a:lvl1pPr algn="r">
                  <a:defRPr sz="1600">
                    <a:solidFill>
                      <a:srgbClr val="1F74AD"/>
                    </a:solidFill>
                  </a:defRPr>
                </a:lvl1pPr>
              </a:lstStyle>
              <a:p>
                <a:pPr algn="ctr">
                  <a:lnSpc>
                    <a:spcPct val="150000"/>
                  </a:lnSpc>
                </a:pPr>
                <a:r>
                  <a:rPr lang="zh-CN" altLang="en-US" sz="1800" b="1" spc="3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体育学科评价考核成绩</a:t>
                </a:r>
                <a:endParaRPr lang="zh-CN" altLang="en-US" sz="1800" b="1" spc="3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800" b="1" spc="3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占中考总分</a:t>
                </a:r>
                <a:r>
                  <a:rPr lang="zh-CN" altLang="en-US" sz="2000" b="1" spc="300">
                    <a:solidFill>
                      <a:srgbClr val="FF0000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6</a:t>
                </a:r>
                <a:r>
                  <a:rPr lang="zh-CN" altLang="en-US" sz="1800" b="1" spc="3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</a:t>
                </a:r>
                <a:endParaRPr lang="zh-CN" altLang="en-US" sz="1800" b="1" spc="3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Very Fast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4864" y="7063"/>
                <a:ext cx="5556" cy="104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square" lIns="90000" tIns="46800" rIns="90000" bIns="0" anchor="b" anchorCtr="0">
                <a:noAutofit/>
              </a:bodyPr>
              <a:lstStyle>
                <a:lvl1pPr algn="r">
                  <a:defRPr sz="1600">
                    <a:solidFill>
                      <a:srgbClr val="1F74AD"/>
                    </a:solidFill>
                  </a:defRPr>
                </a:lvl1pPr>
              </a:lstStyle>
              <a:p>
                <a:pPr algn="ctr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800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体质健康测试成绩</a:t>
                </a:r>
                <a:endParaRPr lang="zh-CN" altLang="en-US" sz="18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30000"/>
                  </a:lnSpc>
                  <a:spcBef>
                    <a:spcPct val="20000"/>
                  </a:spcBef>
                  <a:defRPr/>
                </a:pPr>
                <a:r>
                  <a:rPr lang="zh-CN" altLang="en-US" sz="1800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占中考总分</a:t>
                </a:r>
                <a:r>
                  <a:rPr lang="zh-CN" altLang="en-US" sz="2000" b="1" spc="300" dirty="0">
                    <a:solidFill>
                      <a:schemeClr val="tx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4</a:t>
                </a:r>
                <a:r>
                  <a:rPr lang="zh-CN" altLang="en-US" sz="1800" b="1" spc="300" dirty="0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</a:t>
                </a:r>
                <a:endParaRPr lang="zh-CN" altLang="en-US" sz="1800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1931" y="1551"/>
              <a:ext cx="7922" cy="8430"/>
            </a:xfrm>
            <a:prstGeom prst="rect">
              <a:avLst/>
            </a:prstGeom>
            <a:solidFill>
              <a:schemeClr val="bg2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sz="2400" b="1" dirty="0">
                  <a:sym typeface="+mn-ea"/>
                </a:rPr>
                <a:t>体育中考模拟测试</a:t>
              </a:r>
              <a:endParaRPr lang="zh-CN" sz="2400" b="1" dirty="0">
                <a:sym typeface="+mn-ea"/>
              </a:endParaRPr>
            </a:p>
          </p:txBody>
        </p:sp>
        <p:pic>
          <p:nvPicPr>
            <p:cNvPr id="4" name="图片 3" descr="timg[1]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2496" y="3040"/>
              <a:ext cx="6793" cy="5797"/>
            </a:xfrm>
            <a:prstGeom prst="rect">
              <a:avLst/>
            </a:prstGeom>
          </p:spPr>
        </p:pic>
        <p:sp>
          <p:nvSpPr>
            <p:cNvPr id="36" name="矩形 35"/>
            <p:cNvSpPr/>
            <p:nvPr/>
          </p:nvSpPr>
          <p:spPr>
            <a:xfrm>
              <a:off x="644" y="1551"/>
              <a:ext cx="1287" cy="8431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sz="2400" b="1" dirty="0">
                <a:sym typeface="+mn-ea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903" y="2474"/>
              <a:ext cx="768" cy="6929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sz="2800" b="1" dirty="0">
                  <a:solidFill>
                    <a:schemeClr val="bg1"/>
                  </a:solidFill>
                  <a:sym typeface="+mn-ea"/>
                </a:rPr>
                <a:t>新</a:t>
              </a:r>
              <a:endParaRPr lang="zh-CN" sz="2800" b="1" dirty="0">
                <a:solidFill>
                  <a:schemeClr val="bg1"/>
                </a:solidFill>
                <a:sym typeface="+mn-ea"/>
              </a:endParaRPr>
            </a:p>
            <a:p>
              <a:pPr algn="ctr"/>
              <a:r>
                <a:rPr lang="zh-CN" sz="2800" b="1" dirty="0">
                  <a:solidFill>
                    <a:schemeClr val="bg1"/>
                  </a:solidFill>
                  <a:sym typeface="+mn-ea"/>
                </a:rPr>
                <a:t>中考改革  </a:t>
              </a:r>
              <a:endParaRPr lang="zh-CN" sz="2800" b="1" dirty="0">
                <a:solidFill>
                  <a:schemeClr val="bg1"/>
                </a:solidFill>
                <a:sym typeface="+mn-ea"/>
              </a:endParaRPr>
            </a:p>
            <a:p>
              <a:pPr algn="ctr"/>
              <a:endParaRPr lang="zh-CN" sz="2800" b="1" dirty="0">
                <a:solidFill>
                  <a:schemeClr val="bg1"/>
                </a:solidFill>
                <a:sym typeface="+mn-ea"/>
              </a:endParaRPr>
            </a:p>
            <a:p>
              <a:pPr algn="ctr"/>
              <a:r>
                <a:rPr lang="zh-CN" sz="2800" b="1" dirty="0">
                  <a:solidFill>
                    <a:schemeClr val="bg1"/>
                  </a:solidFill>
                  <a:sym typeface="+mn-ea"/>
                </a:rPr>
                <a:t>体育学科</a:t>
              </a:r>
              <a:endParaRPr lang="zh-CN" altLang="en-US" sz="2800" b="1" dirty="0">
                <a:solidFill>
                  <a:schemeClr val="bg1"/>
                </a:solidFill>
                <a:sym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矩形 72"/>
          <p:cNvSpPr/>
          <p:nvPr/>
        </p:nvSpPr>
        <p:spPr>
          <a:xfrm>
            <a:off x="8254365" y="589915"/>
            <a:ext cx="3420110" cy="561975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体育学科测试成绩</a:t>
            </a:r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8254365" y="2524760"/>
            <a:ext cx="3421380" cy="561975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《国家学生体质健康》测试</a:t>
            </a:r>
            <a:endParaRPr lang="zh-CN" altLang="en-US"/>
          </a:p>
        </p:txBody>
      </p:sp>
      <p:pic>
        <p:nvPicPr>
          <p:cNvPr id="72" name="图片 71" descr="8596eb44-9653-4e39-8c38-7052fe1b6837.jpg[1]"/>
          <p:cNvPicPr>
            <a:picLocks noChangeAspect="1"/>
          </p:cNvPicPr>
          <p:nvPr/>
        </p:nvPicPr>
        <p:blipFill>
          <a:blip r:embed="rId1" cstate="email"/>
          <a:stretch>
            <a:fillRect/>
          </a:stretch>
        </p:blipFill>
        <p:spPr>
          <a:xfrm>
            <a:off x="8254365" y="3082290"/>
            <a:ext cx="3407410" cy="137541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74650" y="589280"/>
            <a:ext cx="7760970" cy="5803900"/>
            <a:chOff x="590" y="928"/>
            <a:chExt cx="12222" cy="9140"/>
          </a:xfrm>
        </p:grpSpPr>
        <p:sp>
          <p:nvSpPr>
            <p:cNvPr id="8" name="矩形 7"/>
            <p:cNvSpPr/>
            <p:nvPr/>
          </p:nvSpPr>
          <p:spPr>
            <a:xfrm>
              <a:off x="3091" y="6884"/>
              <a:ext cx="2200" cy="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>
                  <a:solidFill>
                    <a:srgbClr val="2B4E72"/>
                  </a:solidFill>
                </a:rPr>
                <a:t>硬件</a:t>
              </a:r>
              <a:r>
                <a:rPr lang="en-US" altLang="zh-CN" b="1">
                  <a:solidFill>
                    <a:srgbClr val="2B4E72"/>
                  </a:solidFill>
                </a:rPr>
                <a:t>+</a:t>
              </a:r>
              <a:r>
                <a:rPr lang="zh-CN" altLang="en-US" b="1">
                  <a:solidFill>
                    <a:srgbClr val="2B4E72"/>
                  </a:solidFill>
                </a:rPr>
                <a:t>软件</a:t>
              </a:r>
              <a:endParaRPr lang="zh-CN" altLang="en-US" b="1">
                <a:solidFill>
                  <a:srgbClr val="2B4E72"/>
                </a:solidFill>
              </a:endParaRPr>
            </a:p>
          </p:txBody>
        </p:sp>
        <p:sp>
          <p:nvSpPr>
            <p:cNvPr id="10" name="Freeform 6"/>
            <p:cNvSpPr/>
            <p:nvPr>
              <p:custDataLst>
                <p:tags r:id="rId2"/>
              </p:custDataLst>
            </p:nvPr>
          </p:nvSpPr>
          <p:spPr bwMode="auto">
            <a:xfrm>
              <a:off x="2416" y="6046"/>
              <a:ext cx="1047" cy="2163"/>
            </a:xfrm>
            <a:custGeom>
              <a:avLst/>
              <a:gdLst>
                <a:gd name="T0" fmla="*/ 27 w 114"/>
                <a:gd name="T1" fmla="*/ 96 h 231"/>
                <a:gd name="T2" fmla="*/ 0 w 114"/>
                <a:gd name="T3" fmla="*/ 117 h 231"/>
                <a:gd name="T4" fmla="*/ 27 w 114"/>
                <a:gd name="T5" fmla="*/ 137 h 231"/>
                <a:gd name="T6" fmla="*/ 70 w 114"/>
                <a:gd name="T7" fmla="*/ 231 h 231"/>
                <a:gd name="T8" fmla="*/ 111 w 114"/>
                <a:gd name="T9" fmla="*/ 190 h 231"/>
                <a:gd name="T10" fmla="*/ 84 w 114"/>
                <a:gd name="T11" fmla="*/ 117 h 231"/>
                <a:gd name="T12" fmla="*/ 114 w 114"/>
                <a:gd name="T13" fmla="*/ 41 h 231"/>
                <a:gd name="T14" fmla="*/ 73 w 114"/>
                <a:gd name="T15" fmla="*/ 0 h 231"/>
                <a:gd name="T16" fmla="*/ 27 w 114"/>
                <a:gd name="T17" fmla="*/ 96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31">
                  <a:moveTo>
                    <a:pt x="27" y="96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32" y="173"/>
                    <a:pt x="47" y="205"/>
                    <a:pt x="70" y="231"/>
                  </a:cubicBezTo>
                  <a:cubicBezTo>
                    <a:pt x="111" y="190"/>
                    <a:pt x="111" y="190"/>
                    <a:pt x="111" y="190"/>
                  </a:cubicBezTo>
                  <a:cubicBezTo>
                    <a:pt x="94" y="170"/>
                    <a:pt x="84" y="145"/>
                    <a:pt x="84" y="117"/>
                  </a:cubicBezTo>
                  <a:cubicBezTo>
                    <a:pt x="84" y="87"/>
                    <a:pt x="95" y="61"/>
                    <a:pt x="114" y="41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48" y="25"/>
                    <a:pt x="32" y="59"/>
                    <a:pt x="27" y="96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1" name="Freeform 7"/>
            <p:cNvSpPr/>
            <p:nvPr>
              <p:custDataLst>
                <p:tags r:id="rId3"/>
              </p:custDataLst>
            </p:nvPr>
          </p:nvSpPr>
          <p:spPr bwMode="auto">
            <a:xfrm>
              <a:off x="3113" y="7884"/>
              <a:ext cx="2189" cy="1068"/>
            </a:xfrm>
            <a:custGeom>
              <a:avLst/>
              <a:gdLst>
                <a:gd name="T0" fmla="*/ 41 w 238"/>
                <a:gd name="T1" fmla="*/ 0 h 114"/>
                <a:gd name="T2" fmla="*/ 0 w 238"/>
                <a:gd name="T3" fmla="*/ 41 h 114"/>
                <a:gd name="T4" fmla="*/ 102 w 238"/>
                <a:gd name="T5" fmla="*/ 91 h 114"/>
                <a:gd name="T6" fmla="*/ 119 w 238"/>
                <a:gd name="T7" fmla="*/ 114 h 114"/>
                <a:gd name="T8" fmla="*/ 136 w 238"/>
                <a:gd name="T9" fmla="*/ 91 h 114"/>
                <a:gd name="T10" fmla="*/ 238 w 238"/>
                <a:gd name="T11" fmla="*/ 45 h 114"/>
                <a:gd name="T12" fmla="*/ 197 w 238"/>
                <a:gd name="T13" fmla="*/ 4 h 114"/>
                <a:gd name="T14" fmla="*/ 121 w 238"/>
                <a:gd name="T15" fmla="*/ 34 h 114"/>
                <a:gd name="T16" fmla="*/ 41 w 238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114">
                  <a:moveTo>
                    <a:pt x="41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26" y="68"/>
                    <a:pt x="62" y="86"/>
                    <a:pt x="102" y="91"/>
                  </a:cubicBezTo>
                  <a:cubicBezTo>
                    <a:pt x="119" y="114"/>
                    <a:pt x="119" y="114"/>
                    <a:pt x="119" y="114"/>
                  </a:cubicBezTo>
                  <a:cubicBezTo>
                    <a:pt x="136" y="91"/>
                    <a:pt x="136" y="91"/>
                    <a:pt x="136" y="91"/>
                  </a:cubicBezTo>
                  <a:cubicBezTo>
                    <a:pt x="176" y="88"/>
                    <a:pt x="211" y="71"/>
                    <a:pt x="238" y="45"/>
                  </a:cubicBezTo>
                  <a:cubicBezTo>
                    <a:pt x="197" y="4"/>
                    <a:pt x="197" y="4"/>
                    <a:pt x="197" y="4"/>
                  </a:cubicBezTo>
                  <a:cubicBezTo>
                    <a:pt x="177" y="23"/>
                    <a:pt x="151" y="34"/>
                    <a:pt x="121" y="34"/>
                  </a:cubicBezTo>
                  <a:cubicBezTo>
                    <a:pt x="90" y="34"/>
                    <a:pt x="61" y="21"/>
                    <a:pt x="41" y="0"/>
                  </a:cubicBezTo>
                  <a:close/>
                </a:path>
              </a:pathLst>
            </a:custGeom>
            <a:solidFill>
              <a:srgbClr val="E66B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Freeform 8"/>
            <p:cNvSpPr/>
            <p:nvPr>
              <p:custDataLst>
                <p:tags r:id="rId4"/>
              </p:custDataLst>
            </p:nvPr>
          </p:nvSpPr>
          <p:spPr bwMode="auto">
            <a:xfrm>
              <a:off x="3144" y="5296"/>
              <a:ext cx="2130" cy="1068"/>
            </a:xfrm>
            <a:custGeom>
              <a:avLst/>
              <a:gdLst>
                <a:gd name="T0" fmla="*/ 116 w 232"/>
                <a:gd name="T1" fmla="*/ 0 h 114"/>
                <a:gd name="T2" fmla="*/ 95 w 232"/>
                <a:gd name="T3" fmla="*/ 27 h 114"/>
                <a:gd name="T4" fmla="*/ 0 w 232"/>
                <a:gd name="T5" fmla="*/ 73 h 114"/>
                <a:gd name="T6" fmla="*/ 41 w 232"/>
                <a:gd name="T7" fmla="*/ 114 h 114"/>
                <a:gd name="T8" fmla="*/ 118 w 232"/>
                <a:gd name="T9" fmla="*/ 84 h 114"/>
                <a:gd name="T10" fmla="*/ 191 w 232"/>
                <a:gd name="T11" fmla="*/ 110 h 114"/>
                <a:gd name="T12" fmla="*/ 232 w 232"/>
                <a:gd name="T13" fmla="*/ 69 h 114"/>
                <a:gd name="T14" fmla="*/ 136 w 232"/>
                <a:gd name="T15" fmla="*/ 27 h 114"/>
                <a:gd name="T16" fmla="*/ 116 w 232"/>
                <a:gd name="T17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2" h="114">
                  <a:moveTo>
                    <a:pt x="116" y="0"/>
                  </a:moveTo>
                  <a:cubicBezTo>
                    <a:pt x="95" y="27"/>
                    <a:pt x="95" y="27"/>
                    <a:pt x="95" y="27"/>
                  </a:cubicBezTo>
                  <a:cubicBezTo>
                    <a:pt x="59" y="32"/>
                    <a:pt x="25" y="49"/>
                    <a:pt x="0" y="73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61" y="95"/>
                    <a:pt x="88" y="84"/>
                    <a:pt x="118" y="84"/>
                  </a:cubicBezTo>
                  <a:cubicBezTo>
                    <a:pt x="146" y="84"/>
                    <a:pt x="171" y="94"/>
                    <a:pt x="191" y="110"/>
                  </a:cubicBezTo>
                  <a:cubicBezTo>
                    <a:pt x="232" y="69"/>
                    <a:pt x="232" y="69"/>
                    <a:pt x="232" y="69"/>
                  </a:cubicBezTo>
                  <a:cubicBezTo>
                    <a:pt x="206" y="46"/>
                    <a:pt x="173" y="30"/>
                    <a:pt x="136" y="27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E66B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3" name="Freeform 9"/>
            <p:cNvSpPr/>
            <p:nvPr>
              <p:custDataLst>
                <p:tags r:id="rId5"/>
              </p:custDataLst>
            </p:nvPr>
          </p:nvSpPr>
          <p:spPr bwMode="auto">
            <a:xfrm>
              <a:off x="4963" y="5998"/>
              <a:ext cx="1047" cy="2251"/>
            </a:xfrm>
            <a:custGeom>
              <a:avLst/>
              <a:gdLst>
                <a:gd name="T0" fmla="*/ 91 w 114"/>
                <a:gd name="T1" fmla="*/ 104 h 240"/>
                <a:gd name="T2" fmla="*/ 41 w 114"/>
                <a:gd name="T3" fmla="*/ 0 h 240"/>
                <a:gd name="T4" fmla="*/ 0 w 114"/>
                <a:gd name="T5" fmla="*/ 41 h 240"/>
                <a:gd name="T6" fmla="*/ 33 w 114"/>
                <a:gd name="T7" fmla="*/ 122 h 240"/>
                <a:gd name="T8" fmla="*/ 3 w 114"/>
                <a:gd name="T9" fmla="*/ 199 h 240"/>
                <a:gd name="T10" fmla="*/ 44 w 114"/>
                <a:gd name="T11" fmla="*/ 240 h 240"/>
                <a:gd name="T12" fmla="*/ 90 w 114"/>
                <a:gd name="T13" fmla="*/ 139 h 240"/>
                <a:gd name="T14" fmla="*/ 114 w 114"/>
                <a:gd name="T15" fmla="*/ 122 h 240"/>
                <a:gd name="T16" fmla="*/ 91 w 114"/>
                <a:gd name="T17" fmla="*/ 10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240">
                  <a:moveTo>
                    <a:pt x="91" y="104"/>
                  </a:moveTo>
                  <a:cubicBezTo>
                    <a:pt x="86" y="64"/>
                    <a:pt x="68" y="27"/>
                    <a:pt x="41" y="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20" y="62"/>
                    <a:pt x="33" y="90"/>
                    <a:pt x="33" y="122"/>
                  </a:cubicBezTo>
                  <a:cubicBezTo>
                    <a:pt x="33" y="152"/>
                    <a:pt x="22" y="179"/>
                    <a:pt x="3" y="199"/>
                  </a:cubicBezTo>
                  <a:cubicBezTo>
                    <a:pt x="44" y="240"/>
                    <a:pt x="44" y="240"/>
                    <a:pt x="44" y="240"/>
                  </a:cubicBezTo>
                  <a:cubicBezTo>
                    <a:pt x="69" y="213"/>
                    <a:pt x="87" y="178"/>
                    <a:pt x="90" y="139"/>
                  </a:cubicBezTo>
                  <a:cubicBezTo>
                    <a:pt x="114" y="122"/>
                    <a:pt x="114" y="122"/>
                    <a:pt x="114" y="122"/>
                  </a:cubicBezTo>
                  <a:lnTo>
                    <a:pt x="91" y="104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文本框 32"/>
            <p:cNvSpPr txBox="1"/>
            <p:nvPr>
              <p:custDataLst>
                <p:tags r:id="rId6"/>
              </p:custDataLst>
            </p:nvPr>
          </p:nvSpPr>
          <p:spPr>
            <a:xfrm>
              <a:off x="832" y="6864"/>
              <a:ext cx="1584" cy="53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lstStyle/>
            <a:p>
              <a:pPr algn="r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精准教学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  <p:sp>
          <p:nvSpPr>
            <p:cNvPr id="54" name="文本框 53"/>
            <p:cNvSpPr txBox="1"/>
            <p:nvPr>
              <p:custDataLst>
                <p:tags r:id="rId7"/>
              </p:custDataLst>
            </p:nvPr>
          </p:nvSpPr>
          <p:spPr>
            <a:xfrm>
              <a:off x="5958" y="6842"/>
              <a:ext cx="1670" cy="53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lstStyle/>
            <a:p>
              <a:r>
                <a:rPr lang="zh-CN" altLang="en-US" sz="2000" b="1" dirty="0"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精准分析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  <p:sp>
          <p:nvSpPr>
            <p:cNvPr id="55" name="文本框 54"/>
            <p:cNvSpPr txBox="1"/>
            <p:nvPr>
              <p:custDataLst>
                <p:tags r:id="rId8"/>
              </p:custDataLst>
            </p:nvPr>
          </p:nvSpPr>
          <p:spPr>
            <a:xfrm>
              <a:off x="2531" y="9065"/>
              <a:ext cx="3319" cy="53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评估报告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  <p:sp>
          <p:nvSpPr>
            <p:cNvPr id="56" name="文本框 55"/>
            <p:cNvSpPr txBox="1"/>
            <p:nvPr>
              <p:custDataLst>
                <p:tags r:id="rId9"/>
              </p:custDataLst>
            </p:nvPr>
          </p:nvSpPr>
          <p:spPr>
            <a:xfrm>
              <a:off x="2536" y="4757"/>
              <a:ext cx="3319" cy="539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lstStyle/>
            <a:p>
              <a:pPr algn="ctr"/>
              <a:r>
                <a:rPr lang="zh-CN" altLang="en-US" sz="2000" b="1" dirty="0">
                  <a:latin typeface="Arial" panose="020B0604020202020204" pitchFamily="34" charset="0"/>
                  <a:ea typeface="黑体" panose="02010609060101010101" charset="-122"/>
                  <a:cs typeface="+mn-ea"/>
                </a:rPr>
                <a:t>精准监测</a:t>
              </a:r>
              <a:endParaRPr lang="zh-CN" altLang="en-US" sz="2000" b="1" dirty="0">
                <a:latin typeface="Arial" panose="020B0604020202020204" pitchFamily="34" charset="0"/>
                <a:ea typeface="黑体" panose="02010609060101010101" charset="-122"/>
                <a:cs typeface="+mn-ea"/>
              </a:endParaRPr>
            </a:p>
          </p:txBody>
        </p:sp>
        <p:sp>
          <p:nvSpPr>
            <p:cNvPr id="66" name="文本框 65"/>
            <p:cNvSpPr txBox="1"/>
            <p:nvPr>
              <p:custDataLst>
                <p:tags r:id="rId10"/>
              </p:custDataLst>
            </p:nvPr>
          </p:nvSpPr>
          <p:spPr>
            <a:xfrm>
              <a:off x="3909" y="5545"/>
              <a:ext cx="572" cy="55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1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文本框 66"/>
            <p:cNvSpPr txBox="1"/>
            <p:nvPr>
              <p:custDataLst>
                <p:tags r:id="rId11"/>
              </p:custDataLst>
            </p:nvPr>
          </p:nvSpPr>
          <p:spPr>
            <a:xfrm>
              <a:off x="5219" y="6882"/>
              <a:ext cx="572" cy="55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2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文本框 67"/>
            <p:cNvSpPr txBox="1"/>
            <p:nvPr>
              <p:custDataLst>
                <p:tags r:id="rId12"/>
              </p:custDataLst>
            </p:nvPr>
          </p:nvSpPr>
          <p:spPr>
            <a:xfrm>
              <a:off x="3909" y="8141"/>
              <a:ext cx="572" cy="55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3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文本框 68"/>
            <p:cNvSpPr txBox="1"/>
            <p:nvPr>
              <p:custDataLst>
                <p:tags r:id="rId13"/>
              </p:custDataLst>
            </p:nvPr>
          </p:nvSpPr>
          <p:spPr>
            <a:xfrm>
              <a:off x="2542" y="6882"/>
              <a:ext cx="572" cy="552"/>
            </a:xfrm>
            <a:prstGeom prst="rect">
              <a:avLst/>
            </a:prstGeom>
            <a:noFill/>
          </p:spPr>
          <p:txBody>
            <a:bodyPr wrap="square" lIns="90000" tIns="46800" rIns="90000" bIns="46800" rtlCol="0">
              <a:normAutofit fontScale="8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b="1" dirty="0">
                  <a:solidFill>
                    <a:schemeClr val="bg1"/>
                  </a:solidFill>
                </a:rPr>
                <a:t>4</a:t>
              </a:r>
              <a:endParaRPr lang="en-US" altLang="zh-CN" b="1" dirty="0">
                <a:solidFill>
                  <a:schemeClr val="bg1"/>
                </a:solidFill>
              </a:endParaRPr>
            </a:p>
          </p:txBody>
        </p:sp>
        <p:sp>
          <p:nvSpPr>
            <p:cNvPr id="75" name="矩形 74"/>
            <p:cNvSpPr/>
            <p:nvPr/>
          </p:nvSpPr>
          <p:spPr>
            <a:xfrm>
              <a:off x="590" y="928"/>
              <a:ext cx="7038" cy="2937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7815" y="928"/>
              <a:ext cx="4997" cy="91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447" y="1181"/>
              <a:ext cx="572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sym typeface="+mn-ea"/>
                </a:rPr>
                <a:t>新中考整体方案</a:t>
              </a:r>
              <a:endParaRPr lang="zh-CN" altLang="en-US" sz="2800" b="1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1451" y="2295"/>
              <a:ext cx="569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>
                  <a:solidFill>
                    <a:schemeClr val="bg1"/>
                  </a:solidFill>
                  <a:sym typeface="+mn-ea"/>
                </a:rPr>
                <a:t>为学校精准提升中考体育成绩设计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7992" y="1320"/>
              <a:ext cx="42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charset="0"/>
                <a:buChar char="u"/>
              </a:pPr>
              <a:r>
                <a:rPr lang="zh-CN" altLang="en-US">
                  <a:solidFill>
                    <a:schemeClr val="bg1"/>
                  </a:solidFill>
                  <a:sym typeface="+mn-ea"/>
                </a:rPr>
                <a:t>精准监测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7992" y="3363"/>
              <a:ext cx="42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charset="0"/>
                <a:buChar char="u"/>
              </a:pPr>
              <a:r>
                <a:rPr lang="zh-CN" altLang="en-US">
                  <a:solidFill>
                    <a:schemeClr val="bg1"/>
                  </a:solidFill>
                  <a:sym typeface="+mn-ea"/>
                </a:rPr>
                <a:t>精准分析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82" name="文本框 81"/>
            <p:cNvSpPr txBox="1"/>
            <p:nvPr/>
          </p:nvSpPr>
          <p:spPr>
            <a:xfrm>
              <a:off x="7992" y="5407"/>
              <a:ext cx="42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charset="0"/>
                <a:buChar char="u"/>
              </a:pPr>
              <a:r>
                <a:rPr lang="zh-CN" altLang="en-US">
                  <a:solidFill>
                    <a:schemeClr val="bg1"/>
                  </a:solidFill>
                  <a:sym typeface="+mn-ea"/>
                </a:rPr>
                <a:t>评估报告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7992" y="7450"/>
              <a:ext cx="426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l">
                <a:buFont typeface="Wingdings" panose="05000000000000000000" charset="0"/>
                <a:buChar char="u"/>
              </a:pPr>
              <a:r>
                <a:rPr lang="zh-CN" altLang="en-US">
                  <a:solidFill>
                    <a:schemeClr val="bg1"/>
                  </a:solidFill>
                  <a:sym typeface="+mn-ea"/>
                </a:rPr>
                <a:t>精准教学</a:t>
              </a:r>
              <a:endParaRPr lang="zh-CN" altLang="en-US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8346" y="1969"/>
              <a:ext cx="39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anose="05000000000000000000" charset="0"/>
              </a:pP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采用智能化测试设备，精准测量各项目成绩，确保数据完整无遗漏。</a:t>
              </a:r>
              <a:endParaRPr lang="zh-CN" altLang="en-US" sz="1200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85" name="文本框 84"/>
            <p:cNvSpPr txBox="1"/>
            <p:nvPr/>
          </p:nvSpPr>
          <p:spPr>
            <a:xfrm>
              <a:off x="8346" y="4029"/>
              <a:ext cx="3909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anose="05000000000000000000" charset="0"/>
              </a:pP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软件平台快速处理分析全校测试成绩数据，确保数据准确无误。</a:t>
              </a:r>
              <a:endParaRPr lang="zh-CN" altLang="en-US" sz="1200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86" name="文本框 85"/>
            <p:cNvSpPr txBox="1"/>
            <p:nvPr/>
          </p:nvSpPr>
          <p:spPr>
            <a:xfrm>
              <a:off x="8346" y="6082"/>
              <a:ext cx="39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anose="05000000000000000000" charset="0"/>
              </a:pP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生成各项成绩数据评估统计报告，多维度分析展示学生优劣项目。</a:t>
              </a:r>
              <a:endParaRPr lang="zh-CN" altLang="en-US" sz="1200">
                <a:solidFill>
                  <a:schemeClr val="bg1"/>
                </a:solidFill>
                <a:sym typeface="+mn-ea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8346" y="8118"/>
              <a:ext cx="3907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50000"/>
                </a:lnSpc>
                <a:buFont typeface="Wingdings" panose="05000000000000000000" charset="0"/>
              </a:pPr>
              <a:r>
                <a:rPr lang="zh-CN" altLang="en-US" sz="1200">
                  <a:solidFill>
                    <a:schemeClr val="bg1"/>
                  </a:solidFill>
                  <a:sym typeface="+mn-ea"/>
                </a:rPr>
                <a:t>根据分析报告等图表展示，掌握学生学习运动发展趋势，培优辅差。</a:t>
              </a:r>
              <a:endParaRPr lang="zh-CN" altLang="en-US" sz="1200">
                <a:solidFill>
                  <a:schemeClr val="bg1"/>
                </a:solidFill>
                <a:sym typeface="+mn-ea"/>
              </a:endParaRPr>
            </a:p>
          </p:txBody>
        </p:sp>
        <p:pic>
          <p:nvPicPr>
            <p:cNvPr id="58" name="Picture 47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5" cstate="email"/>
            <a:srcRect/>
            <a:stretch>
              <a:fillRect/>
            </a:stretch>
          </p:blipFill>
          <p:spPr bwMode="auto">
            <a:xfrm>
              <a:off x="3804" y="6936"/>
              <a:ext cx="727" cy="31"/>
            </a:xfrm>
            <a:prstGeom prst="rect">
              <a:avLst/>
            </a:prstGeom>
            <a:solidFill>
              <a:srgbClr val="F15A5A"/>
            </a:solidFill>
            <a:ln>
              <a:noFill/>
            </a:ln>
          </p:spPr>
        </p:pic>
        <p:sp>
          <p:nvSpPr>
            <p:cNvPr id="59" name="Rectangle 22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14" y="6923"/>
              <a:ext cx="712" cy="17"/>
            </a:xfrm>
            <a:prstGeom prst="rect">
              <a:avLst/>
            </a:prstGeom>
            <a:solidFill>
              <a:srgbClr val="ED89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60" name="Freeform 228"/>
            <p:cNvSpPr/>
            <p:nvPr>
              <p:custDataLst>
                <p:tags r:id="rId17"/>
              </p:custDataLst>
            </p:nvPr>
          </p:nvSpPr>
          <p:spPr bwMode="auto">
            <a:xfrm>
              <a:off x="3860" y="6789"/>
              <a:ext cx="102" cy="120"/>
            </a:xfrm>
            <a:custGeom>
              <a:avLst/>
              <a:gdLst>
                <a:gd name="T0" fmla="*/ 6 w 49"/>
                <a:gd name="T1" fmla="*/ 82 h 82"/>
                <a:gd name="T2" fmla="*/ 43 w 49"/>
                <a:gd name="T3" fmla="*/ 82 h 82"/>
                <a:gd name="T4" fmla="*/ 49 w 49"/>
                <a:gd name="T5" fmla="*/ 76 h 82"/>
                <a:gd name="T6" fmla="*/ 49 w 49"/>
                <a:gd name="T7" fmla="*/ 0 h 82"/>
                <a:gd name="T8" fmla="*/ 0 w 49"/>
                <a:gd name="T9" fmla="*/ 49 h 82"/>
                <a:gd name="T10" fmla="*/ 0 w 49"/>
                <a:gd name="T11" fmla="*/ 76 h 82"/>
                <a:gd name="T12" fmla="*/ 6 w 49"/>
                <a:gd name="T13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82">
                  <a:moveTo>
                    <a:pt x="6" y="82"/>
                  </a:moveTo>
                  <a:cubicBezTo>
                    <a:pt x="43" y="82"/>
                    <a:pt x="43" y="82"/>
                    <a:pt x="43" y="82"/>
                  </a:cubicBezTo>
                  <a:cubicBezTo>
                    <a:pt x="46" y="82"/>
                    <a:pt x="49" y="79"/>
                    <a:pt x="49" y="7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9"/>
                    <a:pt x="3" y="82"/>
                    <a:pt x="6" y="82"/>
                  </a:cubicBezTo>
                  <a:close/>
                </a:path>
              </a:pathLst>
            </a:custGeom>
            <a:solidFill>
              <a:srgbClr val="2B4E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61" name="Freeform 229"/>
            <p:cNvSpPr/>
            <p:nvPr>
              <p:custDataLst>
                <p:tags r:id="rId18"/>
              </p:custDataLst>
            </p:nvPr>
          </p:nvSpPr>
          <p:spPr bwMode="auto">
            <a:xfrm>
              <a:off x="3990" y="6698"/>
              <a:ext cx="99" cy="212"/>
            </a:xfrm>
            <a:custGeom>
              <a:avLst/>
              <a:gdLst>
                <a:gd name="T0" fmla="*/ 5 w 48"/>
                <a:gd name="T1" fmla="*/ 145 h 145"/>
                <a:gd name="T2" fmla="*/ 43 w 48"/>
                <a:gd name="T3" fmla="*/ 145 h 145"/>
                <a:gd name="T4" fmla="*/ 48 w 48"/>
                <a:gd name="T5" fmla="*/ 139 h 145"/>
                <a:gd name="T6" fmla="*/ 48 w 48"/>
                <a:gd name="T7" fmla="*/ 0 h 145"/>
                <a:gd name="T8" fmla="*/ 0 w 48"/>
                <a:gd name="T9" fmla="*/ 49 h 145"/>
                <a:gd name="T10" fmla="*/ 0 w 48"/>
                <a:gd name="T11" fmla="*/ 139 h 145"/>
                <a:gd name="T12" fmla="*/ 5 w 48"/>
                <a:gd name="T13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45">
                  <a:moveTo>
                    <a:pt x="5" y="145"/>
                  </a:moveTo>
                  <a:cubicBezTo>
                    <a:pt x="43" y="145"/>
                    <a:pt x="43" y="145"/>
                    <a:pt x="43" y="145"/>
                  </a:cubicBezTo>
                  <a:cubicBezTo>
                    <a:pt x="46" y="145"/>
                    <a:pt x="48" y="142"/>
                    <a:pt x="48" y="13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2"/>
                    <a:pt x="2" y="145"/>
                    <a:pt x="5" y="145"/>
                  </a:cubicBezTo>
                  <a:close/>
                </a:path>
              </a:pathLst>
            </a:custGeom>
            <a:solidFill>
              <a:srgbClr val="ED89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62" name="Freeform 230"/>
            <p:cNvSpPr/>
            <p:nvPr>
              <p:custDataLst>
                <p:tags r:id="rId19"/>
              </p:custDataLst>
            </p:nvPr>
          </p:nvSpPr>
          <p:spPr bwMode="auto">
            <a:xfrm>
              <a:off x="4119" y="6715"/>
              <a:ext cx="101" cy="194"/>
            </a:xfrm>
            <a:custGeom>
              <a:avLst/>
              <a:gdLst>
                <a:gd name="T0" fmla="*/ 22 w 49"/>
                <a:gd name="T1" fmla="*/ 22 h 133"/>
                <a:gd name="T2" fmla="*/ 0 w 49"/>
                <a:gd name="T3" fmla="*/ 0 h 133"/>
                <a:gd name="T4" fmla="*/ 0 w 49"/>
                <a:gd name="T5" fmla="*/ 127 h 133"/>
                <a:gd name="T6" fmla="*/ 6 w 49"/>
                <a:gd name="T7" fmla="*/ 133 h 133"/>
                <a:gd name="T8" fmla="*/ 43 w 49"/>
                <a:gd name="T9" fmla="*/ 133 h 133"/>
                <a:gd name="T10" fmla="*/ 49 w 49"/>
                <a:gd name="T11" fmla="*/ 127 h 133"/>
                <a:gd name="T12" fmla="*/ 49 w 49"/>
                <a:gd name="T13" fmla="*/ 26 h 133"/>
                <a:gd name="T14" fmla="*/ 38 w 49"/>
                <a:gd name="T15" fmla="*/ 29 h 133"/>
                <a:gd name="T16" fmla="*/ 22 w 49"/>
                <a:gd name="T17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133">
                  <a:moveTo>
                    <a:pt x="22" y="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30"/>
                    <a:pt x="3" y="133"/>
                    <a:pt x="6" y="133"/>
                  </a:cubicBezTo>
                  <a:cubicBezTo>
                    <a:pt x="43" y="133"/>
                    <a:pt x="43" y="133"/>
                    <a:pt x="43" y="133"/>
                  </a:cubicBezTo>
                  <a:cubicBezTo>
                    <a:pt x="46" y="133"/>
                    <a:pt x="49" y="130"/>
                    <a:pt x="49" y="127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6" y="28"/>
                    <a:pt x="42" y="29"/>
                    <a:pt x="38" y="29"/>
                  </a:cubicBezTo>
                  <a:cubicBezTo>
                    <a:pt x="32" y="29"/>
                    <a:pt x="27" y="26"/>
                    <a:pt x="22" y="22"/>
                  </a:cubicBezTo>
                  <a:close/>
                </a:path>
              </a:pathLst>
            </a:custGeom>
            <a:solidFill>
              <a:srgbClr val="2B4E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63" name="Freeform 231"/>
            <p:cNvSpPr/>
            <p:nvPr>
              <p:custDataLst>
                <p:tags r:id="rId20"/>
              </p:custDataLst>
            </p:nvPr>
          </p:nvSpPr>
          <p:spPr bwMode="auto">
            <a:xfrm>
              <a:off x="4250" y="6665"/>
              <a:ext cx="99" cy="245"/>
            </a:xfrm>
            <a:custGeom>
              <a:avLst/>
              <a:gdLst>
                <a:gd name="T0" fmla="*/ 5 w 48"/>
                <a:gd name="T1" fmla="*/ 168 h 168"/>
                <a:gd name="T2" fmla="*/ 43 w 48"/>
                <a:gd name="T3" fmla="*/ 168 h 168"/>
                <a:gd name="T4" fmla="*/ 48 w 48"/>
                <a:gd name="T5" fmla="*/ 162 h 168"/>
                <a:gd name="T6" fmla="*/ 48 w 48"/>
                <a:gd name="T7" fmla="*/ 0 h 168"/>
                <a:gd name="T8" fmla="*/ 0 w 48"/>
                <a:gd name="T9" fmla="*/ 48 h 168"/>
                <a:gd name="T10" fmla="*/ 0 w 48"/>
                <a:gd name="T11" fmla="*/ 162 h 168"/>
                <a:gd name="T12" fmla="*/ 5 w 48"/>
                <a:gd name="T13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68">
                  <a:moveTo>
                    <a:pt x="5" y="168"/>
                  </a:moveTo>
                  <a:cubicBezTo>
                    <a:pt x="43" y="168"/>
                    <a:pt x="43" y="168"/>
                    <a:pt x="43" y="168"/>
                  </a:cubicBezTo>
                  <a:cubicBezTo>
                    <a:pt x="46" y="168"/>
                    <a:pt x="48" y="165"/>
                    <a:pt x="48" y="16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5"/>
                    <a:pt x="2" y="168"/>
                    <a:pt x="5" y="168"/>
                  </a:cubicBezTo>
                  <a:close/>
                </a:path>
              </a:pathLst>
            </a:custGeom>
            <a:solidFill>
              <a:srgbClr val="ED895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64" name="Freeform 232"/>
            <p:cNvSpPr/>
            <p:nvPr>
              <p:custDataLst>
                <p:tags r:id="rId21"/>
              </p:custDataLst>
            </p:nvPr>
          </p:nvSpPr>
          <p:spPr bwMode="auto">
            <a:xfrm>
              <a:off x="4377" y="6602"/>
              <a:ext cx="102" cy="308"/>
            </a:xfrm>
            <a:custGeom>
              <a:avLst/>
              <a:gdLst>
                <a:gd name="T0" fmla="*/ 29 w 49"/>
                <a:gd name="T1" fmla="*/ 0 h 211"/>
                <a:gd name="T2" fmla="*/ 0 w 49"/>
                <a:gd name="T3" fmla="*/ 29 h 211"/>
                <a:gd name="T4" fmla="*/ 0 w 49"/>
                <a:gd name="T5" fmla="*/ 205 h 211"/>
                <a:gd name="T6" fmla="*/ 6 w 49"/>
                <a:gd name="T7" fmla="*/ 211 h 211"/>
                <a:gd name="T8" fmla="*/ 43 w 49"/>
                <a:gd name="T9" fmla="*/ 211 h 211"/>
                <a:gd name="T10" fmla="*/ 49 w 49"/>
                <a:gd name="T11" fmla="*/ 205 h 211"/>
                <a:gd name="T12" fmla="*/ 49 w 49"/>
                <a:gd name="T13" fmla="*/ 22 h 211"/>
                <a:gd name="T14" fmla="*/ 29 w 49"/>
                <a:gd name="T15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211">
                  <a:moveTo>
                    <a:pt x="29" y="0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08"/>
                    <a:pt x="3" y="211"/>
                    <a:pt x="6" y="211"/>
                  </a:cubicBezTo>
                  <a:cubicBezTo>
                    <a:pt x="43" y="211"/>
                    <a:pt x="43" y="211"/>
                    <a:pt x="43" y="211"/>
                  </a:cubicBezTo>
                  <a:cubicBezTo>
                    <a:pt x="46" y="211"/>
                    <a:pt x="49" y="208"/>
                    <a:pt x="49" y="205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38" y="21"/>
                    <a:pt x="29" y="12"/>
                    <a:pt x="29" y="0"/>
                  </a:cubicBezTo>
                  <a:close/>
                </a:path>
              </a:pathLst>
            </a:custGeom>
            <a:solidFill>
              <a:srgbClr val="2B4E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  <p:sp>
          <p:nvSpPr>
            <p:cNvPr id="65" name="Freeform 233"/>
            <p:cNvSpPr/>
            <p:nvPr>
              <p:custDataLst>
                <p:tags r:id="rId22"/>
              </p:custDataLst>
            </p:nvPr>
          </p:nvSpPr>
          <p:spPr bwMode="auto">
            <a:xfrm>
              <a:off x="3804" y="6517"/>
              <a:ext cx="704" cy="347"/>
            </a:xfrm>
            <a:custGeom>
              <a:avLst/>
              <a:gdLst>
                <a:gd name="T0" fmla="*/ 20 w 340"/>
                <a:gd name="T1" fmla="*/ 234 h 238"/>
                <a:gd name="T2" fmla="*/ 140 w 340"/>
                <a:gd name="T3" fmla="*/ 113 h 238"/>
                <a:gd name="T4" fmla="*/ 183 w 340"/>
                <a:gd name="T5" fmla="*/ 156 h 238"/>
                <a:gd name="T6" fmla="*/ 199 w 340"/>
                <a:gd name="T7" fmla="*/ 156 h 238"/>
                <a:gd name="T8" fmla="*/ 318 w 340"/>
                <a:gd name="T9" fmla="*/ 37 h 238"/>
                <a:gd name="T10" fmla="*/ 318 w 340"/>
                <a:gd name="T11" fmla="*/ 64 h 238"/>
                <a:gd name="T12" fmla="*/ 329 w 340"/>
                <a:gd name="T13" fmla="*/ 75 h 238"/>
                <a:gd name="T14" fmla="*/ 340 w 340"/>
                <a:gd name="T15" fmla="*/ 64 h 238"/>
                <a:gd name="T16" fmla="*/ 340 w 340"/>
                <a:gd name="T17" fmla="*/ 11 h 238"/>
                <a:gd name="T18" fmla="*/ 337 w 340"/>
                <a:gd name="T19" fmla="*/ 3 h 238"/>
                <a:gd name="T20" fmla="*/ 329 w 340"/>
                <a:gd name="T21" fmla="*/ 0 h 238"/>
                <a:gd name="T22" fmla="*/ 276 w 340"/>
                <a:gd name="T23" fmla="*/ 0 h 238"/>
                <a:gd name="T24" fmla="*/ 265 w 340"/>
                <a:gd name="T25" fmla="*/ 11 h 238"/>
                <a:gd name="T26" fmla="*/ 276 w 340"/>
                <a:gd name="T27" fmla="*/ 22 h 238"/>
                <a:gd name="T28" fmla="*/ 302 w 340"/>
                <a:gd name="T29" fmla="*/ 22 h 238"/>
                <a:gd name="T30" fmla="*/ 191 w 340"/>
                <a:gd name="T31" fmla="*/ 133 h 238"/>
                <a:gd name="T32" fmla="*/ 148 w 340"/>
                <a:gd name="T33" fmla="*/ 90 h 238"/>
                <a:gd name="T34" fmla="*/ 133 w 340"/>
                <a:gd name="T35" fmla="*/ 90 h 238"/>
                <a:gd name="T36" fmla="*/ 4 w 340"/>
                <a:gd name="T37" fmla="*/ 219 h 238"/>
                <a:gd name="T38" fmla="*/ 4 w 340"/>
                <a:gd name="T39" fmla="*/ 234 h 238"/>
                <a:gd name="T40" fmla="*/ 20 w 340"/>
                <a:gd name="T41" fmla="*/ 23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0" h="238">
                  <a:moveTo>
                    <a:pt x="20" y="234"/>
                  </a:moveTo>
                  <a:cubicBezTo>
                    <a:pt x="140" y="113"/>
                    <a:pt x="140" y="113"/>
                    <a:pt x="140" y="113"/>
                  </a:cubicBezTo>
                  <a:cubicBezTo>
                    <a:pt x="183" y="156"/>
                    <a:pt x="183" y="156"/>
                    <a:pt x="183" y="156"/>
                  </a:cubicBezTo>
                  <a:cubicBezTo>
                    <a:pt x="188" y="160"/>
                    <a:pt x="195" y="160"/>
                    <a:pt x="199" y="156"/>
                  </a:cubicBezTo>
                  <a:cubicBezTo>
                    <a:pt x="318" y="37"/>
                    <a:pt x="318" y="37"/>
                    <a:pt x="318" y="37"/>
                  </a:cubicBezTo>
                  <a:cubicBezTo>
                    <a:pt x="318" y="64"/>
                    <a:pt x="318" y="64"/>
                    <a:pt x="318" y="64"/>
                  </a:cubicBezTo>
                  <a:cubicBezTo>
                    <a:pt x="318" y="70"/>
                    <a:pt x="323" y="75"/>
                    <a:pt x="329" y="75"/>
                  </a:cubicBezTo>
                  <a:cubicBezTo>
                    <a:pt x="335" y="75"/>
                    <a:pt x="340" y="70"/>
                    <a:pt x="340" y="64"/>
                  </a:cubicBezTo>
                  <a:cubicBezTo>
                    <a:pt x="340" y="11"/>
                    <a:pt x="340" y="11"/>
                    <a:pt x="340" y="11"/>
                  </a:cubicBezTo>
                  <a:cubicBezTo>
                    <a:pt x="340" y="8"/>
                    <a:pt x="339" y="5"/>
                    <a:pt x="337" y="3"/>
                  </a:cubicBezTo>
                  <a:cubicBezTo>
                    <a:pt x="335" y="1"/>
                    <a:pt x="332" y="0"/>
                    <a:pt x="329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70" y="0"/>
                    <a:pt x="265" y="4"/>
                    <a:pt x="265" y="11"/>
                  </a:cubicBezTo>
                  <a:cubicBezTo>
                    <a:pt x="265" y="17"/>
                    <a:pt x="270" y="22"/>
                    <a:pt x="276" y="22"/>
                  </a:cubicBezTo>
                  <a:cubicBezTo>
                    <a:pt x="302" y="22"/>
                    <a:pt x="302" y="22"/>
                    <a:pt x="302" y="22"/>
                  </a:cubicBezTo>
                  <a:cubicBezTo>
                    <a:pt x="191" y="133"/>
                    <a:pt x="191" y="133"/>
                    <a:pt x="191" y="133"/>
                  </a:cubicBezTo>
                  <a:cubicBezTo>
                    <a:pt x="148" y="90"/>
                    <a:pt x="148" y="90"/>
                    <a:pt x="148" y="90"/>
                  </a:cubicBezTo>
                  <a:cubicBezTo>
                    <a:pt x="144" y="86"/>
                    <a:pt x="137" y="86"/>
                    <a:pt x="133" y="90"/>
                  </a:cubicBezTo>
                  <a:cubicBezTo>
                    <a:pt x="4" y="219"/>
                    <a:pt x="4" y="219"/>
                    <a:pt x="4" y="219"/>
                  </a:cubicBezTo>
                  <a:cubicBezTo>
                    <a:pt x="0" y="223"/>
                    <a:pt x="0" y="230"/>
                    <a:pt x="4" y="234"/>
                  </a:cubicBezTo>
                  <a:cubicBezTo>
                    <a:pt x="8" y="238"/>
                    <a:pt x="15" y="238"/>
                    <a:pt x="20" y="234"/>
                  </a:cubicBezTo>
                  <a:close/>
                </a:path>
              </a:pathLst>
            </a:custGeom>
            <a:solidFill>
              <a:srgbClr val="2B4E7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ysClr val="window" lastClr="FFFFFF"/>
                </a:solidFill>
              </a:endParaRPr>
            </a:p>
          </p:txBody>
        </p:sp>
      </p:grpSp>
      <p:pic>
        <p:nvPicPr>
          <p:cNvPr id="4" name="图片 3" descr="152214754079439b81a35cb"/>
          <p:cNvPicPr>
            <a:picLocks noChangeAspect="1"/>
          </p:cNvPicPr>
          <p:nvPr/>
        </p:nvPicPr>
        <p:blipFill>
          <a:blip r:embed="rId23"/>
          <a:srcRect b="4720"/>
          <a:stretch>
            <a:fillRect/>
          </a:stretch>
        </p:blipFill>
        <p:spPr>
          <a:xfrm>
            <a:off x="8254365" y="1147445"/>
            <a:ext cx="3432810" cy="13817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254365" y="4453255"/>
            <a:ext cx="3420745" cy="561975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中考模拟测试</a:t>
            </a:r>
            <a:endParaRPr lang="zh-CN" altLang="en-US"/>
          </a:p>
        </p:txBody>
      </p:sp>
      <p:pic>
        <p:nvPicPr>
          <p:cNvPr id="71" name="图片 70" descr="267e9d7c-188a-4a54-9dbd-8586de3b664e.jpg[1]"/>
          <p:cNvPicPr>
            <a:picLocks noChangeAspect="1"/>
          </p:cNvPicPr>
          <p:nvPr/>
        </p:nvPicPr>
        <p:blipFill>
          <a:blip r:embed="rId24" cstate="email"/>
          <a:stretch>
            <a:fillRect/>
          </a:stretch>
        </p:blipFill>
        <p:spPr>
          <a:xfrm>
            <a:off x="8254365" y="5010785"/>
            <a:ext cx="3420110" cy="1381760"/>
          </a:xfrm>
          <a:prstGeom prst="rect">
            <a:avLst/>
          </a:prstGeom>
        </p:spPr>
      </p:pic>
    </p:spTree>
    <p:custDataLst>
      <p:tags r:id="rId25"/>
    </p:custData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矩形 176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1"/>
            </p:custDataLst>
          </p:nvPr>
        </p:nvSpPr>
        <p:spPr>
          <a:xfrm>
            <a:off x="7374255" y="1479550"/>
            <a:ext cx="2915920" cy="66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 anchor="b">
            <a:noAutofit/>
          </a:bodyPr>
          <a:p>
            <a:pPr algn="ctr">
              <a:lnSpc>
                <a:spcPct val="120000"/>
              </a:lnSpc>
            </a:pPr>
            <a:r>
              <a: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体质健康测试</a:t>
            </a:r>
            <a:endParaRPr lang="zh-CN" altLang="en-US" b="1" spc="3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3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</a:t>
            </a:r>
            <a:r>
              <a:rPr lang="zh-CN" altLang="en-US" sz="13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分</a:t>
            </a:r>
            <a:endParaRPr lang="zh-CN" altLang="en-US" sz="1300" b="1" spc="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4" name="Straight Connector 73"/>
          <p:cNvCxnSpPr/>
          <p:nvPr>
            <p:custDataLst>
              <p:tags r:id="rId2"/>
            </p:custDataLst>
          </p:nvPr>
        </p:nvCxnSpPr>
        <p:spPr>
          <a:xfrm flipH="1" flipV="1">
            <a:off x="4541520" y="3952875"/>
            <a:ext cx="4445" cy="301625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25" name="Straight Connector 8"/>
          <p:cNvCxnSpPr/>
          <p:nvPr>
            <p:custDataLst>
              <p:tags r:id="rId3"/>
            </p:custDataLst>
          </p:nvPr>
        </p:nvCxnSpPr>
        <p:spPr>
          <a:xfrm>
            <a:off x="3054350" y="3535045"/>
            <a:ext cx="635" cy="402590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26" name="Straight Connector 7"/>
          <p:cNvCxnSpPr/>
          <p:nvPr>
            <p:custDataLst>
              <p:tags r:id="rId4"/>
            </p:custDataLst>
          </p:nvPr>
        </p:nvCxnSpPr>
        <p:spPr>
          <a:xfrm flipH="1">
            <a:off x="5813425" y="1066800"/>
            <a:ext cx="3810" cy="251460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28" name="Straight Connector 8"/>
          <p:cNvCxnSpPr/>
          <p:nvPr>
            <p:custDataLst>
              <p:tags r:id="rId5"/>
            </p:custDataLst>
          </p:nvPr>
        </p:nvCxnSpPr>
        <p:spPr>
          <a:xfrm flipV="1">
            <a:off x="3087370" y="1313815"/>
            <a:ext cx="5713095" cy="4445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29" name="Straight Connector 73"/>
          <p:cNvCxnSpPr/>
          <p:nvPr>
            <p:custDataLst>
              <p:tags r:id="rId6"/>
            </p:custDataLst>
          </p:nvPr>
        </p:nvCxnSpPr>
        <p:spPr>
          <a:xfrm flipV="1">
            <a:off x="8807450" y="1348740"/>
            <a:ext cx="0" cy="257810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sp>
        <p:nvSpPr>
          <p:cNvPr id="38" name="Rectangle 2"/>
          <p:cNvSpPr/>
          <p:nvPr>
            <p:custDataLst>
              <p:tags r:id="rId7"/>
            </p:custDataLst>
          </p:nvPr>
        </p:nvSpPr>
        <p:spPr>
          <a:xfrm>
            <a:off x="7423150" y="1480820"/>
            <a:ext cx="2768600" cy="68834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en-ID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2" name="Rectangle 2"/>
          <p:cNvSpPr/>
          <p:nvPr>
            <p:custDataLst>
              <p:tags r:id="rId8"/>
            </p:custDataLst>
          </p:nvPr>
        </p:nvSpPr>
        <p:spPr>
          <a:xfrm>
            <a:off x="-13335" y="339725"/>
            <a:ext cx="12192635" cy="810895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en-ID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5" name="文本框 44"/>
          <p:cNvSpPr txBox="1"/>
          <p:nvPr>
            <p:custDataLst>
              <p:tags r:id="rId9"/>
            </p:custDataLst>
          </p:nvPr>
        </p:nvSpPr>
        <p:spPr>
          <a:xfrm>
            <a:off x="2953385" y="193675"/>
            <a:ext cx="5723890" cy="83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E66B5B"/>
                </a:solidFill>
              </a14:hiddenFill>
            </a:ext>
          </a:extLst>
        </p:spPr>
        <p:txBody>
          <a:bodyPr wrap="square" rtlCol="0" anchor="b">
            <a:noAutofit/>
          </a:bodyPr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chemeClr val="lt1"/>
                </a:solidFill>
                <a:sym typeface="Arial" panose="020B0604020202020204" pitchFamily="34" charset="0"/>
              </a:rPr>
              <a:t>体育素质综合评价考核</a:t>
            </a:r>
            <a:endParaRPr lang="zh-CN" altLang="en-US" b="1" spc="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47" name="Straight Connector 73"/>
          <p:cNvCxnSpPr/>
          <p:nvPr>
            <p:custDataLst>
              <p:tags r:id="rId10"/>
            </p:custDataLst>
          </p:nvPr>
        </p:nvCxnSpPr>
        <p:spPr>
          <a:xfrm flipV="1">
            <a:off x="3087370" y="1318260"/>
            <a:ext cx="0" cy="257810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51" name="Straight Connector 7"/>
          <p:cNvCxnSpPr/>
          <p:nvPr>
            <p:custDataLst>
              <p:tags r:id="rId11"/>
            </p:custDataLst>
          </p:nvPr>
        </p:nvCxnSpPr>
        <p:spPr>
          <a:xfrm flipH="1">
            <a:off x="8807450" y="2207895"/>
            <a:ext cx="3810" cy="251460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54" name="Straight Connector 8"/>
          <p:cNvCxnSpPr/>
          <p:nvPr>
            <p:custDataLst>
              <p:tags r:id="rId12"/>
            </p:custDataLst>
          </p:nvPr>
        </p:nvCxnSpPr>
        <p:spPr>
          <a:xfrm>
            <a:off x="7355205" y="2314575"/>
            <a:ext cx="2929255" cy="6350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55" name="Straight Connector 73"/>
          <p:cNvCxnSpPr/>
          <p:nvPr>
            <p:custDataLst>
              <p:tags r:id="rId13"/>
            </p:custDataLst>
          </p:nvPr>
        </p:nvCxnSpPr>
        <p:spPr>
          <a:xfrm flipH="1" flipV="1">
            <a:off x="10288270" y="2308860"/>
            <a:ext cx="4445" cy="301625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56" name="Straight Connector 73"/>
          <p:cNvCxnSpPr/>
          <p:nvPr>
            <p:custDataLst>
              <p:tags r:id="rId14"/>
            </p:custDataLst>
          </p:nvPr>
        </p:nvCxnSpPr>
        <p:spPr>
          <a:xfrm flipV="1">
            <a:off x="7359650" y="2339340"/>
            <a:ext cx="0" cy="257810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60" name="Straight Connector 7"/>
          <p:cNvCxnSpPr/>
          <p:nvPr>
            <p:custDataLst>
              <p:tags r:id="rId15"/>
            </p:custDataLst>
          </p:nvPr>
        </p:nvCxnSpPr>
        <p:spPr>
          <a:xfrm flipH="1">
            <a:off x="3061970" y="2190115"/>
            <a:ext cx="3810" cy="251460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61" name="Straight Connector 8"/>
          <p:cNvCxnSpPr/>
          <p:nvPr>
            <p:custDataLst>
              <p:tags r:id="rId16"/>
            </p:custDataLst>
          </p:nvPr>
        </p:nvCxnSpPr>
        <p:spPr>
          <a:xfrm>
            <a:off x="1621155" y="2308860"/>
            <a:ext cx="2929255" cy="6350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63" name="Straight Connector 73"/>
          <p:cNvCxnSpPr/>
          <p:nvPr>
            <p:custDataLst>
              <p:tags r:id="rId17"/>
            </p:custDataLst>
          </p:nvPr>
        </p:nvCxnSpPr>
        <p:spPr>
          <a:xfrm flipV="1">
            <a:off x="1625600" y="2333625"/>
            <a:ext cx="0" cy="257810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62" name="Straight Connector 73"/>
          <p:cNvCxnSpPr/>
          <p:nvPr>
            <p:custDataLst>
              <p:tags r:id="rId18"/>
            </p:custDataLst>
          </p:nvPr>
        </p:nvCxnSpPr>
        <p:spPr>
          <a:xfrm flipH="1" flipV="1">
            <a:off x="4554220" y="2303145"/>
            <a:ext cx="4445" cy="301625"/>
          </a:xfrm>
          <a:prstGeom prst="line">
            <a:avLst/>
          </a:prstGeom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64" name="Straight Connector 8"/>
          <p:cNvCxnSpPr/>
          <p:nvPr>
            <p:custDataLst>
              <p:tags r:id="rId19"/>
            </p:custDataLst>
          </p:nvPr>
        </p:nvCxnSpPr>
        <p:spPr>
          <a:xfrm flipH="1">
            <a:off x="3048000" y="3187065"/>
            <a:ext cx="8890" cy="203835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sp>
        <p:nvSpPr>
          <p:cNvPr id="67" name="Rectangle 2"/>
          <p:cNvSpPr/>
          <p:nvPr>
            <p:custDataLst>
              <p:tags r:id="rId20"/>
            </p:custDataLst>
          </p:nvPr>
        </p:nvSpPr>
        <p:spPr>
          <a:xfrm>
            <a:off x="1804670" y="3279775"/>
            <a:ext cx="2521585" cy="558165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rgbClr val="2196F3">
              <a:shade val="50000"/>
            </a:srgbClr>
          </a:lnRef>
          <a:fillRef idx="1">
            <a:srgbClr val="2196F3"/>
          </a:fillRef>
          <a:effectRef idx="0">
            <a:srgbClr val="2196F3"/>
          </a:effectRef>
          <a:fontRef idx="minor">
            <a:srgbClr val="FFFFFF"/>
          </a:fontRef>
        </p:style>
        <p:txBody>
          <a:bodyPr rtlCol="0" anchor="ctr">
            <a:normAutofit/>
          </a:bodyPr>
          <a:p>
            <a:pPr algn="ctr">
              <a:lnSpc>
                <a:spcPct val="120000"/>
              </a:lnSpc>
            </a:pPr>
            <a:endParaRPr lang="en-ID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9" name="文本框 68"/>
          <p:cNvSpPr txBox="1"/>
          <p:nvPr>
            <p:custDataLst>
              <p:tags r:id="rId21"/>
            </p:custDataLst>
          </p:nvPr>
        </p:nvSpPr>
        <p:spPr>
          <a:xfrm>
            <a:off x="1618615" y="3327400"/>
            <a:ext cx="2915920" cy="49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 anchor="b">
            <a:noAutofit/>
          </a:bodyPr>
          <a:p>
            <a:pPr algn="ctr">
              <a:lnSpc>
                <a:spcPct val="120000"/>
              </a:lnSpc>
              <a:buClrTx/>
              <a:buSzTx/>
              <a:buFontTx/>
            </a:pPr>
            <a:r>
              <a:rPr lang="zh-CN" altLang="en-US" sz="1300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两学期成绩平均分按等级</a:t>
            </a:r>
            <a:endParaRPr lang="zh-CN" altLang="en-US" sz="1300" b="1" spc="3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3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计为学年体育评价考核成绩</a:t>
            </a:r>
            <a:endParaRPr lang="zh-CN" altLang="en-US" sz="1300" b="1" spc="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 rot="0">
            <a:off x="2487295" y="2476500"/>
            <a:ext cx="1146175" cy="557530"/>
            <a:chOff x="6331" y="8176"/>
            <a:chExt cx="4350" cy="878"/>
          </a:xfrm>
          <a:solidFill>
            <a:srgbClr val="E66B5B"/>
          </a:solidFill>
        </p:grpSpPr>
        <p:sp>
          <p:nvSpPr>
            <p:cNvPr id="89" name="Rectangle 2"/>
            <p:cNvSpPr/>
            <p:nvPr>
              <p:custDataLst>
                <p:tags r:id="rId22"/>
              </p:custDataLst>
            </p:nvPr>
          </p:nvSpPr>
          <p:spPr>
            <a:xfrm>
              <a:off x="6510" y="8176"/>
              <a:ext cx="3971" cy="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0" name="文本框 89"/>
            <p:cNvSpPr txBox="1"/>
            <p:nvPr>
              <p:custDataLst>
                <p:tags r:id="rId23"/>
              </p:custDataLst>
            </p:nvPr>
          </p:nvSpPr>
          <p:spPr>
            <a:xfrm>
              <a:off x="6331" y="8176"/>
              <a:ext cx="4350" cy="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b">
              <a:normAutofit lnSpcReduction="20000"/>
            </a:bodyPr>
            <a:p>
              <a:pPr algn="ctr">
                <a:lnSpc>
                  <a:spcPct val="120000"/>
                </a:lnSpc>
              </a:pP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八年级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2</a:t>
              </a: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94" name="肘形连接符 93"/>
          <p:cNvCxnSpPr/>
          <p:nvPr/>
        </p:nvCxnSpPr>
        <p:spPr>
          <a:xfrm rot="5400000" flipH="1" flipV="1">
            <a:off x="3074035" y="1480820"/>
            <a:ext cx="21590" cy="2930525"/>
          </a:xfrm>
          <a:prstGeom prst="bentConnector3">
            <a:avLst>
              <a:gd name="adj1" fmla="val -1101471"/>
            </a:avLst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grpSp>
        <p:nvGrpSpPr>
          <p:cNvPr id="91" name="组合 90"/>
          <p:cNvGrpSpPr/>
          <p:nvPr/>
        </p:nvGrpSpPr>
        <p:grpSpPr>
          <a:xfrm rot="0">
            <a:off x="3977005" y="2476500"/>
            <a:ext cx="1146175" cy="557530"/>
            <a:chOff x="6331" y="8176"/>
            <a:chExt cx="4350" cy="878"/>
          </a:xfrm>
          <a:solidFill>
            <a:srgbClr val="E66B5B"/>
          </a:solidFill>
        </p:grpSpPr>
        <p:sp>
          <p:nvSpPr>
            <p:cNvPr id="92" name="Rectangle 2"/>
            <p:cNvSpPr/>
            <p:nvPr>
              <p:custDataLst>
                <p:tags r:id="rId24"/>
              </p:custDataLst>
            </p:nvPr>
          </p:nvSpPr>
          <p:spPr>
            <a:xfrm>
              <a:off x="6510" y="8176"/>
              <a:ext cx="3971" cy="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3" name="文本框 92"/>
            <p:cNvSpPr txBox="1"/>
            <p:nvPr>
              <p:custDataLst>
                <p:tags r:id="rId25"/>
              </p:custDataLst>
            </p:nvPr>
          </p:nvSpPr>
          <p:spPr>
            <a:xfrm>
              <a:off x="6331" y="8176"/>
              <a:ext cx="4350" cy="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b">
              <a:normAutofit lnSpcReduction="20000"/>
            </a:bodyPr>
            <a:p>
              <a:pPr algn="ctr">
                <a:lnSpc>
                  <a:spcPct val="120000"/>
                </a:lnSpc>
              </a:pP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九年级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2</a:t>
              </a: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00" name="Straight Connector 8"/>
          <p:cNvCxnSpPr/>
          <p:nvPr>
            <p:custDataLst>
              <p:tags r:id="rId26"/>
            </p:custDataLst>
          </p:nvPr>
        </p:nvCxnSpPr>
        <p:spPr>
          <a:xfrm>
            <a:off x="1622425" y="3944620"/>
            <a:ext cx="2929255" cy="6350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101" name="Straight Connector 73"/>
          <p:cNvCxnSpPr/>
          <p:nvPr>
            <p:custDataLst>
              <p:tags r:id="rId27"/>
            </p:custDataLst>
          </p:nvPr>
        </p:nvCxnSpPr>
        <p:spPr>
          <a:xfrm flipV="1">
            <a:off x="1612900" y="3983355"/>
            <a:ext cx="0" cy="257810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110" name="Straight Connector 73"/>
          <p:cNvCxnSpPr/>
          <p:nvPr>
            <p:custDataLst>
              <p:tags r:id="rId28"/>
            </p:custDataLst>
          </p:nvPr>
        </p:nvCxnSpPr>
        <p:spPr>
          <a:xfrm flipH="1" flipV="1">
            <a:off x="10770235" y="3939540"/>
            <a:ext cx="4445" cy="301625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111" name="Straight Connector 8"/>
          <p:cNvCxnSpPr/>
          <p:nvPr>
            <p:custDataLst>
              <p:tags r:id="rId29"/>
            </p:custDataLst>
          </p:nvPr>
        </p:nvCxnSpPr>
        <p:spPr>
          <a:xfrm>
            <a:off x="8783320" y="3508375"/>
            <a:ext cx="635" cy="402590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119" name="Straight Connector 8"/>
          <p:cNvCxnSpPr/>
          <p:nvPr>
            <p:custDataLst>
              <p:tags r:id="rId30"/>
            </p:custDataLst>
          </p:nvPr>
        </p:nvCxnSpPr>
        <p:spPr>
          <a:xfrm flipH="1">
            <a:off x="8776970" y="3160395"/>
            <a:ext cx="8890" cy="203835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grpSp>
        <p:nvGrpSpPr>
          <p:cNvPr id="120" name="组合 119"/>
          <p:cNvGrpSpPr/>
          <p:nvPr/>
        </p:nvGrpSpPr>
        <p:grpSpPr>
          <a:xfrm rot="0">
            <a:off x="7347585" y="3253105"/>
            <a:ext cx="2915920" cy="558165"/>
            <a:chOff x="6217" y="8176"/>
            <a:chExt cx="4592" cy="878"/>
          </a:xfrm>
          <a:solidFill>
            <a:srgbClr val="E66B5B"/>
          </a:solidFill>
        </p:grpSpPr>
        <p:sp>
          <p:nvSpPr>
            <p:cNvPr id="125" name="Rectangle 2"/>
            <p:cNvSpPr/>
            <p:nvPr>
              <p:custDataLst>
                <p:tags r:id="rId31"/>
              </p:custDataLst>
            </p:nvPr>
          </p:nvSpPr>
          <p:spPr>
            <a:xfrm>
              <a:off x="6510" y="8176"/>
              <a:ext cx="3971" cy="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文本框 125"/>
            <p:cNvSpPr txBox="1"/>
            <p:nvPr>
              <p:custDataLst>
                <p:tags r:id="rId32"/>
              </p:custDataLst>
            </p:nvPr>
          </p:nvSpPr>
          <p:spPr>
            <a:xfrm>
              <a:off x="6217" y="8251"/>
              <a:ext cx="4592" cy="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b">
              <a:noAutofit/>
            </a:bodyPr>
            <a:p>
              <a:pPr algn="ctr">
                <a:lnSpc>
                  <a:spcPct val="120000"/>
                </a:lnSpc>
              </a:pP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学年体质健康总得分按等级</a:t>
              </a:r>
              <a:endParaRPr lang="zh-CN" altLang="en-US" sz="13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zh-CN" altLang="en-US" sz="1300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计为学年体质健康测试成绩</a:t>
              </a:r>
              <a:endParaRPr lang="zh-CN" altLang="en-US" sz="13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组合 126"/>
          <p:cNvGrpSpPr/>
          <p:nvPr/>
        </p:nvGrpSpPr>
        <p:grpSpPr>
          <a:xfrm rot="0">
            <a:off x="8216265" y="2449830"/>
            <a:ext cx="1146175" cy="557530"/>
            <a:chOff x="6331" y="8176"/>
            <a:chExt cx="4350" cy="878"/>
          </a:xfrm>
          <a:solidFill>
            <a:srgbClr val="E66B5B"/>
          </a:solidFill>
        </p:grpSpPr>
        <p:sp>
          <p:nvSpPr>
            <p:cNvPr id="129" name="Rectangle 2"/>
            <p:cNvSpPr/>
            <p:nvPr>
              <p:custDataLst>
                <p:tags r:id="rId33"/>
              </p:custDataLst>
            </p:nvPr>
          </p:nvSpPr>
          <p:spPr>
            <a:xfrm>
              <a:off x="6510" y="8176"/>
              <a:ext cx="3971" cy="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0" name="文本框 129"/>
            <p:cNvSpPr txBox="1"/>
            <p:nvPr>
              <p:custDataLst>
                <p:tags r:id="rId34"/>
              </p:custDataLst>
            </p:nvPr>
          </p:nvSpPr>
          <p:spPr>
            <a:xfrm>
              <a:off x="6331" y="8176"/>
              <a:ext cx="4350" cy="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b">
              <a:normAutofit lnSpcReduction="20000"/>
            </a:bodyPr>
            <a:p>
              <a:pPr algn="ctr">
                <a:lnSpc>
                  <a:spcPct val="120000"/>
                </a:lnSpc>
              </a:pP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八年级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37" name="肘形连接符 136"/>
          <p:cNvCxnSpPr/>
          <p:nvPr/>
        </p:nvCxnSpPr>
        <p:spPr>
          <a:xfrm rot="5400000" flipH="1" flipV="1">
            <a:off x="8803005" y="1454150"/>
            <a:ext cx="21590" cy="2930525"/>
          </a:xfrm>
          <a:prstGeom prst="bentConnector3">
            <a:avLst>
              <a:gd name="adj1" fmla="val -1101471"/>
            </a:avLst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141" name="Straight Connector 8"/>
          <p:cNvCxnSpPr/>
          <p:nvPr>
            <p:custDataLst>
              <p:tags r:id="rId35"/>
            </p:custDataLst>
          </p:nvPr>
        </p:nvCxnSpPr>
        <p:spPr>
          <a:xfrm flipV="1">
            <a:off x="7351395" y="3906520"/>
            <a:ext cx="3423920" cy="11430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oval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cxnSp>
        <p:nvCxnSpPr>
          <p:cNvPr id="142" name="Straight Connector 73"/>
          <p:cNvCxnSpPr/>
          <p:nvPr>
            <p:custDataLst>
              <p:tags r:id="rId36"/>
            </p:custDataLst>
          </p:nvPr>
        </p:nvCxnSpPr>
        <p:spPr>
          <a:xfrm flipV="1">
            <a:off x="7341870" y="3956685"/>
            <a:ext cx="0" cy="257810"/>
          </a:xfrm>
          <a:prstGeom prst="line">
            <a:avLst/>
          </a:prstGeom>
          <a:solidFill>
            <a:srgbClr val="E66B5B"/>
          </a:solidFill>
          <a:ln w="25400">
            <a:solidFill>
              <a:srgbClr val="FFFFFF">
                <a:lumMod val="65000"/>
              </a:srgbClr>
            </a:solidFill>
            <a:headEnd type="oval"/>
            <a:tailEnd type="none"/>
          </a:ln>
        </p:spPr>
        <p:style>
          <a:lnRef idx="1">
            <a:srgbClr val="2196F3"/>
          </a:lnRef>
          <a:fillRef idx="0">
            <a:srgbClr val="2196F3"/>
          </a:fillRef>
          <a:effectRef idx="0">
            <a:srgbClr val="2196F3"/>
          </a:effectRef>
          <a:fontRef idx="minor">
            <a:srgbClr val="222222"/>
          </a:fontRef>
        </p:style>
      </p:cxnSp>
      <p:grpSp>
        <p:nvGrpSpPr>
          <p:cNvPr id="178" name="组合 177"/>
          <p:cNvGrpSpPr/>
          <p:nvPr/>
        </p:nvGrpSpPr>
        <p:grpSpPr>
          <a:xfrm>
            <a:off x="837565" y="4002405"/>
            <a:ext cx="10414635" cy="1485900"/>
            <a:chOff x="1319" y="6611"/>
            <a:chExt cx="16401" cy="2340"/>
          </a:xfrm>
        </p:grpSpPr>
        <p:grpSp>
          <p:nvGrpSpPr>
            <p:cNvPr id="95" name="组合 94"/>
            <p:cNvGrpSpPr/>
            <p:nvPr/>
          </p:nvGrpSpPr>
          <p:grpSpPr>
            <a:xfrm rot="0">
              <a:off x="1319" y="6685"/>
              <a:ext cx="6309" cy="2266"/>
              <a:chOff x="1841" y="8151"/>
              <a:chExt cx="6309" cy="2266"/>
            </a:xfrm>
            <a:solidFill>
              <a:srgbClr val="E66B5B"/>
            </a:solidFill>
          </p:grpSpPr>
          <p:sp>
            <p:nvSpPr>
              <p:cNvPr id="96" name="Rectangle 2"/>
              <p:cNvSpPr/>
              <p:nvPr>
                <p:custDataLst>
                  <p:tags r:id="rId37"/>
                </p:custDataLst>
              </p:nvPr>
            </p:nvSpPr>
            <p:spPr>
              <a:xfrm>
                <a:off x="1841" y="8151"/>
                <a:ext cx="2169" cy="22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2196F3">
                  <a:shade val="50000"/>
                </a:srgbClr>
              </a:lnRef>
              <a:fillRef idx="1">
                <a:srgbClr val="2196F3"/>
              </a:fillRef>
              <a:effectRef idx="0">
                <a:srgbClr val="2196F3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分值≥90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89.9~89.9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60.0~79.9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分值</a:t>
                </a:r>
                <a:r>
                  <a:rPr lang="en-US" altLang="zh-CN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≤59.9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8" name="Rectangle 2"/>
              <p:cNvSpPr/>
              <p:nvPr>
                <p:custDataLst>
                  <p:tags r:id="rId38"/>
                </p:custDataLst>
              </p:nvPr>
            </p:nvSpPr>
            <p:spPr>
              <a:xfrm>
                <a:off x="4706" y="8151"/>
                <a:ext cx="1374" cy="22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2196F3">
                  <a:shade val="50000"/>
                </a:srgbClr>
              </a:lnRef>
              <a:fillRef idx="1">
                <a:srgbClr val="2196F3"/>
              </a:fillRef>
              <a:effectRef idx="0">
                <a:srgbClr val="2196F3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50000"/>
                  </a:lnSpc>
                </a:pP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优秀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良好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及格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zh-CN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不及格</a:t>
                </a:r>
                <a:endParaRPr 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99" name="Rectangle 2"/>
              <p:cNvSpPr/>
              <p:nvPr>
                <p:custDataLst>
                  <p:tags r:id="rId39"/>
                </p:custDataLst>
              </p:nvPr>
            </p:nvSpPr>
            <p:spPr>
              <a:xfrm>
                <a:off x="6776" y="8151"/>
                <a:ext cx="1374" cy="226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2196F3">
                  <a:shade val="50000"/>
                </a:srgbClr>
              </a:lnRef>
              <a:fillRef idx="1">
                <a:srgbClr val="2196F3"/>
              </a:fillRef>
              <a:effectRef idx="0">
                <a:srgbClr val="2196F3"/>
              </a:effectRef>
              <a:fontRef idx="minor">
                <a:srgbClr val="FFFFFF"/>
              </a:fontRef>
            </p:style>
            <p:txBody>
              <a:bodyPr rtlCol="0" anchor="ctr">
                <a:normAutofit/>
              </a:bodyPr>
              <a:p>
                <a:pPr algn="ctr">
                  <a:lnSpc>
                    <a:spcPct val="150000"/>
                  </a:lnSpc>
                </a:pPr>
                <a:r>
                  <a:rPr lang="en-US" altLang="zh-CN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2</a:t>
                </a: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1.5</a:t>
                </a: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</a:t>
                </a:r>
                <a:r>
                  <a:rPr lang="en-US" altLang="zh-CN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1</a:t>
                </a: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buClrTx/>
                  <a:buSzTx/>
                  <a:buFontTx/>
                </a:pPr>
                <a:r>
                  <a:rPr lang="en-US" altLang="zh-CN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0.5</a:t>
                </a:r>
                <a:r>
                  <a:rPr lang="zh-CN" altLang="en-US" sz="1300" b="1" spc="300" dirty="0"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Arial" panose="020B0604020202020204" pitchFamily="34" charset="0"/>
                  </a:rPr>
                  <a:t>分</a:t>
                </a:r>
                <a:endPara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38" name="Rectangle 2"/>
            <p:cNvSpPr/>
            <p:nvPr>
              <p:custDataLst>
                <p:tags r:id="rId40"/>
              </p:custDataLst>
            </p:nvPr>
          </p:nvSpPr>
          <p:spPr>
            <a:xfrm>
              <a:off x="10341" y="6685"/>
              <a:ext cx="2169" cy="2266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分值≥90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89.9~89.9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60.0~79.9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分值</a:t>
              </a:r>
              <a:r>
                <a:rPr lang="en-US" alt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≤59.9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9" name="Rectangle 2"/>
            <p:cNvSpPr/>
            <p:nvPr>
              <p:custDataLst>
                <p:tags r:id="rId41"/>
              </p:custDataLst>
            </p:nvPr>
          </p:nvSpPr>
          <p:spPr>
            <a:xfrm>
              <a:off x="12782" y="6685"/>
              <a:ext cx="1374" cy="2266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优秀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良好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及格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不及格</a:t>
              </a:r>
              <a:endParaRPr lang="zh-CN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0" name="Rectangle 2"/>
            <p:cNvSpPr/>
            <p:nvPr>
              <p:custDataLst>
                <p:tags r:id="rId42"/>
              </p:custDataLst>
            </p:nvPr>
          </p:nvSpPr>
          <p:spPr>
            <a:xfrm>
              <a:off x="14428" y="6685"/>
              <a:ext cx="1510" cy="2266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50000"/>
                </a:lnSpc>
              </a:pPr>
              <a:r>
                <a:rPr lang="en-US" alt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0.75</a:t>
              </a: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r>
                <a:rPr lang="en-US" alt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0.5</a:t>
              </a: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0.25</a:t>
              </a:r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5" name="Rectangle 2"/>
            <p:cNvSpPr/>
            <p:nvPr>
              <p:custDataLst>
                <p:tags r:id="rId43"/>
              </p:custDataLst>
            </p:nvPr>
          </p:nvSpPr>
          <p:spPr>
            <a:xfrm>
              <a:off x="16210" y="6685"/>
              <a:ext cx="1510" cy="2266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2分</a:t>
              </a:r>
              <a:endParaRPr lang="en-US" altLang="zh-CN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1.5分</a:t>
              </a:r>
              <a:endParaRPr lang="en-US" altLang="zh-CN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1分</a:t>
              </a:r>
              <a:endParaRPr lang="en-US" altLang="zh-CN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  <a:buClrTx/>
                <a:buSzTx/>
                <a:buFontTx/>
              </a:pPr>
              <a:r>
                <a:rPr lang="en-US" altLang="zh-CN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0.5分</a:t>
              </a:r>
              <a:endParaRPr lang="en-US" altLang="zh-CN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14370" y="6631"/>
              <a:ext cx="1568" cy="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66B5B"/>
                  </a:solidFill>
                </a14:hiddenFill>
              </a:ext>
            </a:extLst>
          </p:spPr>
          <p:txBody>
            <a:bodyPr wrap="none" rtlCol="0" anchor="t">
              <a:spAutoFit/>
            </a:bodyPr>
            <a:p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七八年级</a:t>
              </a:r>
              <a:endParaRPr lang="en-US" altLang="zh-CN" sz="1300" b="1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7" name="文本框 146"/>
            <p:cNvSpPr txBox="1"/>
            <p:nvPr/>
          </p:nvSpPr>
          <p:spPr>
            <a:xfrm>
              <a:off x="16312" y="6611"/>
              <a:ext cx="1248" cy="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E66B5B"/>
                  </a:solidFill>
                </a14:hiddenFill>
              </a:ext>
            </a:extLst>
          </p:spPr>
          <p:txBody>
            <a:bodyPr wrap="none" rtlCol="0" anchor="t">
              <a:spAutoFit/>
            </a:bodyPr>
            <a:p>
              <a:r>
                <a:rPr lang="zh-CN" altLang="en-US" sz="13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九年级</a:t>
              </a:r>
              <a:endParaRPr lang="zh-CN" altLang="en-US" sz="13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grpSp>
          <p:nvGrpSpPr>
            <p:cNvPr id="158" name="组合 157"/>
            <p:cNvGrpSpPr/>
            <p:nvPr/>
          </p:nvGrpSpPr>
          <p:grpSpPr>
            <a:xfrm>
              <a:off x="5533" y="7178"/>
              <a:ext cx="696" cy="1398"/>
              <a:chOff x="5533" y="8432"/>
              <a:chExt cx="696" cy="1398"/>
            </a:xfrm>
          </p:grpSpPr>
          <p:cxnSp>
            <p:nvCxnSpPr>
              <p:cNvPr id="151" name="直接箭头连接符 150"/>
              <p:cNvCxnSpPr/>
              <p:nvPr/>
            </p:nvCxnSpPr>
            <p:spPr>
              <a:xfrm>
                <a:off x="5533" y="9364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2" name="直接箭头连接符 151"/>
              <p:cNvCxnSpPr/>
              <p:nvPr/>
            </p:nvCxnSpPr>
            <p:spPr>
              <a:xfrm>
                <a:off x="5533" y="8898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3" name="直接箭头连接符 152"/>
              <p:cNvCxnSpPr/>
              <p:nvPr/>
            </p:nvCxnSpPr>
            <p:spPr>
              <a:xfrm>
                <a:off x="5533" y="9830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57" name="直接箭头连接符 156"/>
              <p:cNvCxnSpPr/>
              <p:nvPr/>
            </p:nvCxnSpPr>
            <p:spPr>
              <a:xfrm>
                <a:off x="5533" y="8432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3466" y="7178"/>
              <a:ext cx="696" cy="1398"/>
              <a:chOff x="5533" y="8432"/>
              <a:chExt cx="696" cy="1398"/>
            </a:xfrm>
          </p:grpSpPr>
          <p:cxnSp>
            <p:nvCxnSpPr>
              <p:cNvPr id="160" name="直接箭头连接符 159"/>
              <p:cNvCxnSpPr/>
              <p:nvPr/>
            </p:nvCxnSpPr>
            <p:spPr>
              <a:xfrm>
                <a:off x="5533" y="9364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1" name="直接箭头连接符 160"/>
              <p:cNvCxnSpPr/>
              <p:nvPr/>
            </p:nvCxnSpPr>
            <p:spPr>
              <a:xfrm>
                <a:off x="5533" y="8898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2" name="直接箭头连接符 161"/>
              <p:cNvCxnSpPr/>
              <p:nvPr/>
            </p:nvCxnSpPr>
            <p:spPr>
              <a:xfrm>
                <a:off x="5533" y="9830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3" name="直接箭头连接符 162"/>
              <p:cNvCxnSpPr/>
              <p:nvPr/>
            </p:nvCxnSpPr>
            <p:spPr>
              <a:xfrm>
                <a:off x="5533" y="8432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组合 163"/>
            <p:cNvGrpSpPr/>
            <p:nvPr/>
          </p:nvGrpSpPr>
          <p:grpSpPr>
            <a:xfrm>
              <a:off x="14122" y="7173"/>
              <a:ext cx="350" cy="1398"/>
              <a:chOff x="5533" y="8432"/>
              <a:chExt cx="696" cy="1398"/>
            </a:xfrm>
          </p:grpSpPr>
          <p:cxnSp>
            <p:nvCxnSpPr>
              <p:cNvPr id="165" name="直接箭头连接符 164"/>
              <p:cNvCxnSpPr/>
              <p:nvPr/>
            </p:nvCxnSpPr>
            <p:spPr>
              <a:xfrm>
                <a:off x="5533" y="9364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6" name="直接箭头连接符 165"/>
              <p:cNvCxnSpPr/>
              <p:nvPr/>
            </p:nvCxnSpPr>
            <p:spPr>
              <a:xfrm>
                <a:off x="5533" y="8898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7" name="直接箭头连接符 166"/>
              <p:cNvCxnSpPr/>
              <p:nvPr/>
            </p:nvCxnSpPr>
            <p:spPr>
              <a:xfrm>
                <a:off x="5533" y="9830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68" name="直接箭头连接符 167"/>
              <p:cNvCxnSpPr/>
              <p:nvPr/>
            </p:nvCxnSpPr>
            <p:spPr>
              <a:xfrm>
                <a:off x="5533" y="8432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组合 168"/>
            <p:cNvGrpSpPr/>
            <p:nvPr/>
          </p:nvGrpSpPr>
          <p:grpSpPr>
            <a:xfrm>
              <a:off x="12482" y="7173"/>
              <a:ext cx="350" cy="1398"/>
              <a:chOff x="5533" y="8432"/>
              <a:chExt cx="696" cy="1398"/>
            </a:xfrm>
          </p:grpSpPr>
          <p:cxnSp>
            <p:nvCxnSpPr>
              <p:cNvPr id="170" name="直接箭头连接符 169"/>
              <p:cNvCxnSpPr/>
              <p:nvPr/>
            </p:nvCxnSpPr>
            <p:spPr>
              <a:xfrm>
                <a:off x="5533" y="9364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1" name="直接箭头连接符 170"/>
              <p:cNvCxnSpPr/>
              <p:nvPr/>
            </p:nvCxnSpPr>
            <p:spPr>
              <a:xfrm>
                <a:off x="5533" y="8898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2" name="直接箭头连接符 171"/>
              <p:cNvCxnSpPr/>
              <p:nvPr/>
            </p:nvCxnSpPr>
            <p:spPr>
              <a:xfrm>
                <a:off x="5533" y="9830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73" name="直接箭头连接符 172"/>
              <p:cNvCxnSpPr/>
              <p:nvPr/>
            </p:nvCxnSpPr>
            <p:spPr>
              <a:xfrm>
                <a:off x="5533" y="8432"/>
                <a:ext cx="696" cy="0"/>
              </a:xfrm>
              <a:prstGeom prst="straightConnector1">
                <a:avLst/>
              </a:prstGeom>
              <a:solidFill>
                <a:srgbClr val="E66B5B"/>
              </a:solidFill>
              <a:ln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2" name="组合 181"/>
          <p:cNvGrpSpPr/>
          <p:nvPr/>
        </p:nvGrpSpPr>
        <p:grpSpPr>
          <a:xfrm>
            <a:off x="1655445" y="1480820"/>
            <a:ext cx="2915920" cy="688340"/>
            <a:chOff x="2607" y="2332"/>
            <a:chExt cx="4592" cy="1084"/>
          </a:xfrm>
        </p:grpSpPr>
        <p:sp>
          <p:nvSpPr>
            <p:cNvPr id="5" name="文本框 4"/>
            <p:cNvSpPr txBox="1"/>
            <p:nvPr>
              <p:custDataLst>
                <p:tags r:id="rId44"/>
              </p:custDataLst>
            </p:nvPr>
          </p:nvSpPr>
          <p:spPr>
            <a:xfrm>
              <a:off x="2607" y="2596"/>
              <a:ext cx="4592" cy="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b">
              <a:noAutofit/>
            </a:bodyPr>
            <a:p>
              <a:pPr algn="ctr">
                <a:lnSpc>
                  <a:spcPct val="120000"/>
                </a:lnSpc>
              </a:pPr>
              <a:r>
                <a:rPr lang="zh-CN" altLang="en-US" b="1" spc="300" dirty="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体育学科评价考核</a:t>
              </a:r>
              <a:endParaRPr lang="zh-CN" altLang="en-US" b="1" spc="3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300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6</a:t>
              </a:r>
              <a:r>
                <a:rPr lang="zh-CN" altLang="en-US" sz="1300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300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2"/>
            <p:cNvSpPr/>
            <p:nvPr>
              <p:custDataLst>
                <p:tags r:id="rId45"/>
              </p:custDataLst>
            </p:nvPr>
          </p:nvSpPr>
          <p:spPr>
            <a:xfrm>
              <a:off x="2693" y="2332"/>
              <a:ext cx="4360" cy="1084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solidFill>
                  <a:srgbClr val="E66B5B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74" name="文本框 173"/>
            <p:cNvSpPr txBox="1"/>
            <p:nvPr>
              <p:custDataLst>
                <p:tags r:id="rId46"/>
              </p:custDataLst>
            </p:nvPr>
          </p:nvSpPr>
          <p:spPr>
            <a:xfrm>
              <a:off x="2631" y="2403"/>
              <a:ext cx="4468" cy="1008"/>
            </a:xfrm>
            <a:prstGeom prst="rect">
              <a:avLst/>
            </a:prstGeom>
            <a:noFill/>
          </p:spPr>
          <p:txBody>
            <a:bodyPr wrap="square" rtlCol="0" anchor="b">
              <a:normAutofit fontScale="90000" lnSpcReduction="20000"/>
            </a:bodyPr>
            <a:p>
              <a:pPr algn="ctr">
                <a:lnSpc>
                  <a:spcPct val="120000"/>
                </a:lnSpc>
              </a:pPr>
              <a:r>
                <a:rPr lang="zh-CN" altLang="en-US" sz="2000" b="1" spc="300" dirty="0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体育学科评价考核</a:t>
              </a:r>
              <a:endParaRPr lang="zh-CN" altLang="en-US" sz="2285" b="1" spc="300" dirty="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6</a:t>
              </a:r>
              <a:r>
                <a:rPr lang="zh-CN" altLang="en-US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6" name="文本框 175"/>
          <p:cNvSpPr txBox="1"/>
          <p:nvPr>
            <p:custDataLst>
              <p:tags r:id="rId47"/>
            </p:custDataLst>
          </p:nvPr>
        </p:nvSpPr>
        <p:spPr>
          <a:xfrm>
            <a:off x="7385685" y="1525905"/>
            <a:ext cx="2837180" cy="640080"/>
          </a:xfrm>
          <a:prstGeom prst="rect">
            <a:avLst/>
          </a:prstGeom>
          <a:noFill/>
        </p:spPr>
        <p:txBody>
          <a:bodyPr wrap="square" rtlCol="0" anchor="b">
            <a:normAutofit fontScale="90000" lnSpcReduction="20000"/>
          </a:bodyPr>
          <a:p>
            <a:pPr algn="ctr">
              <a:lnSpc>
                <a:spcPct val="120000"/>
              </a:lnSpc>
            </a:pPr>
            <a:r>
              <a:rPr lang="zh-CN" altLang="en-US" sz="2000" b="1" spc="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体质健康测试</a:t>
            </a:r>
            <a:endParaRPr lang="zh-CN" altLang="en-US" sz="2285" b="1" spc="300" dirty="0">
              <a:solidFill>
                <a:srgbClr val="FFC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6</a:t>
            </a:r>
            <a:r>
              <a:rPr lang="zh-CN" altLang="en-US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分</a:t>
            </a:r>
            <a:endParaRPr lang="zh-CN" altLang="en-US" b="1" spc="30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81" name="组合 180"/>
          <p:cNvGrpSpPr/>
          <p:nvPr/>
        </p:nvGrpSpPr>
        <p:grpSpPr>
          <a:xfrm>
            <a:off x="0" y="5798185"/>
            <a:ext cx="12178665" cy="824865"/>
            <a:chOff x="0" y="9263"/>
            <a:chExt cx="19179" cy="1299"/>
          </a:xfrm>
        </p:grpSpPr>
        <p:sp>
          <p:nvSpPr>
            <p:cNvPr id="179" name="矩形 178"/>
            <p:cNvSpPr/>
            <p:nvPr/>
          </p:nvSpPr>
          <p:spPr>
            <a:xfrm>
              <a:off x="0" y="9263"/>
              <a:ext cx="19179" cy="129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0" name="文本框 179"/>
            <p:cNvSpPr txBox="1"/>
            <p:nvPr/>
          </p:nvSpPr>
          <p:spPr>
            <a:xfrm>
              <a:off x="2836" y="9550"/>
              <a:ext cx="12088" cy="725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400">
                  <a:solidFill>
                    <a:schemeClr val="bg1"/>
                  </a:solidFill>
                  <a:sym typeface="+mn-ea"/>
                </a:rPr>
                <a:t>根据体育学科</a:t>
              </a:r>
              <a:r>
                <a:rPr lang="en-US" altLang="zh-CN" sz="2400">
                  <a:solidFill>
                    <a:schemeClr val="bg1"/>
                  </a:solidFill>
                  <a:sym typeface="+mn-ea"/>
                </a:rPr>
                <a:t>+</a:t>
              </a:r>
              <a:r>
                <a:rPr lang="zh-CN" altLang="en-US" sz="2400">
                  <a:solidFill>
                    <a:schemeClr val="bg1"/>
                  </a:solidFill>
                  <a:sym typeface="+mn-ea"/>
                </a:rPr>
                <a:t>体质健康成绩等级</a:t>
              </a:r>
              <a:r>
                <a:rPr lang="zh-CN" altLang="en-US" sz="2400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sym typeface="+mn-ea"/>
                </a:rPr>
                <a:t>自动换算中考相应分值</a:t>
              </a:r>
              <a:endParaRPr lang="zh-CN" altLang="en-US" sz="2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0">
            <a:off x="1046480" y="2498090"/>
            <a:ext cx="1146175" cy="557530"/>
            <a:chOff x="6331" y="8176"/>
            <a:chExt cx="4350" cy="878"/>
          </a:xfrm>
          <a:solidFill>
            <a:srgbClr val="E66B5B"/>
          </a:solidFill>
        </p:grpSpPr>
        <p:sp>
          <p:nvSpPr>
            <p:cNvPr id="58" name="Rectangle 2"/>
            <p:cNvSpPr/>
            <p:nvPr>
              <p:custDataLst>
                <p:tags r:id="rId48"/>
              </p:custDataLst>
            </p:nvPr>
          </p:nvSpPr>
          <p:spPr>
            <a:xfrm>
              <a:off x="6510" y="8176"/>
              <a:ext cx="3971" cy="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9" name="文本框 58"/>
            <p:cNvSpPr txBox="1"/>
            <p:nvPr>
              <p:custDataLst>
                <p:tags r:id="rId49"/>
              </p:custDataLst>
            </p:nvPr>
          </p:nvSpPr>
          <p:spPr>
            <a:xfrm>
              <a:off x="6331" y="8176"/>
              <a:ext cx="4350" cy="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b">
              <a:normAutofit lnSpcReduction="20000"/>
            </a:bodyPr>
            <a:p>
              <a:pPr algn="ctr">
                <a:lnSpc>
                  <a:spcPct val="120000"/>
                </a:lnSpc>
              </a:pP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七年级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2</a:t>
              </a: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 rot="0">
            <a:off x="6786880" y="2476500"/>
            <a:ext cx="1146175" cy="557530"/>
            <a:chOff x="6331" y="8176"/>
            <a:chExt cx="4350" cy="878"/>
          </a:xfrm>
          <a:solidFill>
            <a:srgbClr val="E66B5B"/>
          </a:solidFill>
        </p:grpSpPr>
        <p:sp>
          <p:nvSpPr>
            <p:cNvPr id="116" name="Rectangle 2"/>
            <p:cNvSpPr/>
            <p:nvPr>
              <p:custDataLst>
                <p:tags r:id="rId50"/>
              </p:custDataLst>
            </p:nvPr>
          </p:nvSpPr>
          <p:spPr>
            <a:xfrm>
              <a:off x="6510" y="8176"/>
              <a:ext cx="3971" cy="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7" name="文本框 116"/>
            <p:cNvSpPr txBox="1"/>
            <p:nvPr>
              <p:custDataLst>
                <p:tags r:id="rId51"/>
              </p:custDataLst>
            </p:nvPr>
          </p:nvSpPr>
          <p:spPr>
            <a:xfrm>
              <a:off x="6331" y="8176"/>
              <a:ext cx="4350" cy="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b">
              <a:normAutofit lnSpcReduction="20000"/>
            </a:bodyPr>
            <a:p>
              <a:pPr algn="ctr">
                <a:lnSpc>
                  <a:spcPct val="120000"/>
                </a:lnSpc>
              </a:pP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七年级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1</a:t>
              </a: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 rot="0">
            <a:off x="9705975" y="2449830"/>
            <a:ext cx="1146175" cy="557530"/>
            <a:chOff x="6331" y="8176"/>
            <a:chExt cx="4350" cy="878"/>
          </a:xfrm>
          <a:solidFill>
            <a:srgbClr val="E66B5B"/>
          </a:solidFill>
        </p:grpSpPr>
        <p:sp>
          <p:nvSpPr>
            <p:cNvPr id="135" name="Rectangle 2"/>
            <p:cNvSpPr/>
            <p:nvPr>
              <p:custDataLst>
                <p:tags r:id="rId52"/>
              </p:custDataLst>
            </p:nvPr>
          </p:nvSpPr>
          <p:spPr>
            <a:xfrm>
              <a:off x="6510" y="8176"/>
              <a:ext cx="3971" cy="87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6" name="文本框 135"/>
            <p:cNvSpPr txBox="1"/>
            <p:nvPr>
              <p:custDataLst>
                <p:tags r:id="rId53"/>
              </p:custDataLst>
            </p:nvPr>
          </p:nvSpPr>
          <p:spPr>
            <a:xfrm>
              <a:off x="6331" y="8176"/>
              <a:ext cx="4350" cy="8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 anchor="b">
              <a:normAutofit lnSpcReduction="20000"/>
            </a:bodyPr>
            <a:p>
              <a:pPr algn="ctr">
                <a:lnSpc>
                  <a:spcPct val="120000"/>
                </a:lnSpc>
              </a:pP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九年级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2</a:t>
              </a:r>
              <a:r>
                <a:rPr lang="zh-CN" altLang="en-US" sz="1445" b="1" spc="300" dirty="0">
                  <a:solidFill>
                    <a:srgbClr val="FFFFFF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分</a:t>
              </a:r>
              <a:endParaRPr lang="zh-CN" altLang="en-US" sz="1445" b="1" spc="3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54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组合 73"/>
          <p:cNvGrpSpPr/>
          <p:nvPr/>
        </p:nvGrpSpPr>
        <p:grpSpPr>
          <a:xfrm>
            <a:off x="265430" y="781050"/>
            <a:ext cx="3696970" cy="1685290"/>
            <a:chOff x="1499" y="2080"/>
            <a:chExt cx="5822" cy="2654"/>
          </a:xfrm>
        </p:grpSpPr>
        <p:sp>
          <p:nvSpPr>
            <p:cNvPr id="44" name="矩形 43"/>
            <p:cNvSpPr/>
            <p:nvPr>
              <p:custDataLst>
                <p:tags r:id="rId1"/>
              </p:custDataLst>
            </p:nvPr>
          </p:nvSpPr>
          <p:spPr>
            <a:xfrm>
              <a:off x="1499" y="2080"/>
              <a:ext cx="5823" cy="694"/>
            </a:xfrm>
            <a:prstGeom prst="rect">
              <a:avLst/>
            </a:prstGeom>
          </p:spPr>
          <p:txBody>
            <a:bodyPr wrap="square" lIns="90000" tIns="46800" rIns="90000" bIns="0" anchor="b" anchorCtr="0">
              <a:normAutofit fontScale="97500" lnSpcReduction="10000"/>
            </a:bodyPr>
            <a:p>
              <a:pPr>
                <a:lnSpc>
                  <a:spcPct val="130000"/>
                </a:lnSpc>
              </a:pPr>
              <a:r>
                <a:rPr lang="zh-CN" altLang="en-US" sz="2000" b="1" spc="300"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百分制计分方法评定成绩</a:t>
              </a:r>
              <a:endParaRPr lang="zh-CN" altLang="en-US" sz="2000" b="1" spc="300"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2"/>
              </p:custDataLst>
            </p:nvPr>
          </p:nvSpPr>
          <p:spPr>
            <a:xfrm>
              <a:off x="1499" y="2850"/>
              <a:ext cx="5823" cy="1885"/>
            </a:xfrm>
            <a:prstGeom prst="rect">
              <a:avLst/>
            </a:prstGeom>
          </p:spPr>
          <p:txBody>
            <a:bodyPr wrap="square" lIns="90000" tIns="0" rIns="90000" bIns="46800" anchor="t" anchorCtr="0">
              <a:norm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200" spc="150">
                  <a:latin typeface="微软雅黑" panose="020B0503020204020204" charset="-122"/>
                  <a:ea typeface="微软雅黑" panose="020B0503020204020204" charset="-122"/>
                </a:rPr>
                <a:t>体育与健康学科评价考核成绩采用百分制计分方法评定成绩，每学期评定一次，依据学生的体能状态、运动技能、认知水平、学习态度，以及过程性评价表现等进行学期总评。</a:t>
              </a:r>
              <a:endParaRPr lang="zh-CN" altLang="en-US" sz="12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7" name="矩形 76"/>
          <p:cNvSpPr/>
          <p:nvPr/>
        </p:nvSpPr>
        <p:spPr>
          <a:xfrm>
            <a:off x="0" y="647700"/>
            <a:ext cx="12191365" cy="6338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zh-CN" altLang="en-US">
                <a:sym typeface="+mn-ea"/>
              </a:rPr>
              <a:t>技能</a:t>
            </a:r>
            <a:endParaRPr lang="zh-CN" altLang="en-US">
              <a:sym typeface="+mn-ea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868670" y="3748405"/>
            <a:ext cx="6323965" cy="1864995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1071245" y="2132330"/>
            <a:ext cx="8761095" cy="5029200"/>
            <a:chOff x="4561" y="2535"/>
            <a:chExt cx="13797" cy="7920"/>
          </a:xfrm>
        </p:grpSpPr>
        <p:sp>
          <p:nvSpPr>
            <p:cNvPr id="6" name="任意多边形 3"/>
            <p:cNvSpPr/>
            <p:nvPr>
              <p:custDataLst>
                <p:tags r:id="rId3"/>
              </p:custDataLst>
            </p:nvPr>
          </p:nvSpPr>
          <p:spPr>
            <a:xfrm>
              <a:off x="8542" y="4448"/>
              <a:ext cx="3571" cy="1284"/>
            </a:xfrm>
            <a:custGeom>
              <a:avLst/>
              <a:gdLst>
                <a:gd name="connsiteX0" fmla="*/ 0 w 3596640"/>
                <a:gd name="connsiteY0" fmla="*/ 841248 h 841248"/>
                <a:gd name="connsiteX1" fmla="*/ 1182624 w 3596640"/>
                <a:gd name="connsiteY1" fmla="*/ 0 h 841248"/>
                <a:gd name="connsiteX2" fmla="*/ 3596640 w 3596640"/>
                <a:gd name="connsiteY2" fmla="*/ 0 h 841248"/>
                <a:gd name="connsiteX0-1" fmla="*/ 0 w 3244169"/>
                <a:gd name="connsiteY0-2" fmla="*/ 587600 h 587600"/>
                <a:gd name="connsiteX1-3" fmla="*/ 830153 w 3244169"/>
                <a:gd name="connsiteY1-4" fmla="*/ 0 h 587600"/>
                <a:gd name="connsiteX2-5" fmla="*/ 3244169 w 3244169"/>
                <a:gd name="connsiteY2-6" fmla="*/ 0 h 587600"/>
                <a:gd name="connsiteX0-7" fmla="*/ 0 w 3923935"/>
                <a:gd name="connsiteY0-8" fmla="*/ 587600 h 587600"/>
                <a:gd name="connsiteX1-9" fmla="*/ 830153 w 3923935"/>
                <a:gd name="connsiteY1-10" fmla="*/ 0 h 587600"/>
                <a:gd name="connsiteX2-11" fmla="*/ 3923935 w 3923935"/>
                <a:gd name="connsiteY2-12" fmla="*/ 245721 h 587600"/>
                <a:gd name="connsiteX0-13" fmla="*/ 0 w 3923935"/>
                <a:gd name="connsiteY0-14" fmla="*/ 341879 h 341879"/>
                <a:gd name="connsiteX1-15" fmla="*/ 1453272 w 3923935"/>
                <a:gd name="connsiteY1-16" fmla="*/ 39632 h 341879"/>
                <a:gd name="connsiteX2-17" fmla="*/ 3923935 w 3923935"/>
                <a:gd name="connsiteY2-18" fmla="*/ 0 h 341879"/>
                <a:gd name="connsiteX0-19" fmla="*/ 0 w 3923935"/>
                <a:gd name="connsiteY0-20" fmla="*/ 341879 h 341879"/>
                <a:gd name="connsiteX1-21" fmla="*/ 1245566 w 3923935"/>
                <a:gd name="connsiteY1-22" fmla="*/ 7926 h 341879"/>
                <a:gd name="connsiteX2-23" fmla="*/ 3923935 w 3923935"/>
                <a:gd name="connsiteY2-24" fmla="*/ 0 h 341879"/>
                <a:gd name="connsiteX0-25" fmla="*/ 0 w 3923935"/>
                <a:gd name="connsiteY0-26" fmla="*/ 341879 h 341879"/>
                <a:gd name="connsiteX1-27" fmla="*/ 1226683 w 3923935"/>
                <a:gd name="connsiteY1-28" fmla="*/ 0 h 341879"/>
                <a:gd name="connsiteX2-29" fmla="*/ 3923935 w 3923935"/>
                <a:gd name="connsiteY2-30" fmla="*/ 0 h 3418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923935" h="341879">
                  <a:moveTo>
                    <a:pt x="0" y="341879"/>
                  </a:moveTo>
                  <a:lnTo>
                    <a:pt x="1226683" y="0"/>
                  </a:lnTo>
                  <a:lnTo>
                    <a:pt x="3923935" y="0"/>
                  </a:lnTo>
                </a:path>
              </a:pathLst>
            </a:custGeom>
            <a:noFill/>
            <a:ln w="12700">
              <a:solidFill>
                <a:sysClr val="window" lastClr="FFFFFF">
                  <a:lumMod val="65000"/>
                </a:sysClr>
              </a:solidFill>
              <a:tailEnd type="oval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9" name="任意多边形 4"/>
            <p:cNvSpPr/>
            <p:nvPr>
              <p:custDataLst>
                <p:tags r:id="rId4"/>
              </p:custDataLst>
            </p:nvPr>
          </p:nvSpPr>
          <p:spPr>
            <a:xfrm>
              <a:off x="8931" y="5850"/>
              <a:ext cx="3185" cy="647"/>
            </a:xfrm>
            <a:custGeom>
              <a:avLst/>
              <a:gdLst>
                <a:gd name="connsiteX0" fmla="*/ 0 w 3596640"/>
                <a:gd name="connsiteY0" fmla="*/ 841248 h 841248"/>
                <a:gd name="connsiteX1" fmla="*/ 1182624 w 3596640"/>
                <a:gd name="connsiteY1" fmla="*/ 0 h 841248"/>
                <a:gd name="connsiteX2" fmla="*/ 3596640 w 3596640"/>
                <a:gd name="connsiteY2" fmla="*/ 0 h 841248"/>
                <a:gd name="connsiteX0-1" fmla="*/ 0 w 3365210"/>
                <a:gd name="connsiteY0-2" fmla="*/ 603002 h 603002"/>
                <a:gd name="connsiteX1-3" fmla="*/ 951194 w 3365210"/>
                <a:gd name="connsiteY1-4" fmla="*/ 0 h 603002"/>
                <a:gd name="connsiteX2-5" fmla="*/ 3365210 w 3365210"/>
                <a:gd name="connsiteY2-6" fmla="*/ 0 h 603002"/>
                <a:gd name="connsiteX0-7" fmla="*/ 0 w 3385630"/>
                <a:gd name="connsiteY0-8" fmla="*/ 610944 h 610944"/>
                <a:gd name="connsiteX1-9" fmla="*/ 971614 w 3385630"/>
                <a:gd name="connsiteY1-10" fmla="*/ 0 h 610944"/>
                <a:gd name="connsiteX2-11" fmla="*/ 3385630 w 3385630"/>
                <a:gd name="connsiteY2-12" fmla="*/ 0 h 610944"/>
                <a:gd name="connsiteX0-13" fmla="*/ 0 w 3406050"/>
                <a:gd name="connsiteY0-14" fmla="*/ 626827 h 626827"/>
                <a:gd name="connsiteX1-15" fmla="*/ 992034 w 3406050"/>
                <a:gd name="connsiteY1-16" fmla="*/ 0 h 626827"/>
                <a:gd name="connsiteX2-17" fmla="*/ 3406050 w 3406050"/>
                <a:gd name="connsiteY2-18" fmla="*/ 0 h 626827"/>
                <a:gd name="connsiteX0-19" fmla="*/ 0 w 3316610"/>
                <a:gd name="connsiteY0-20" fmla="*/ 597896 h 597896"/>
                <a:gd name="connsiteX1-21" fmla="*/ 902594 w 3316610"/>
                <a:gd name="connsiteY1-22" fmla="*/ 0 h 597896"/>
                <a:gd name="connsiteX2-23" fmla="*/ 3316610 w 3316610"/>
                <a:gd name="connsiteY2-24" fmla="*/ 0 h 597896"/>
                <a:gd name="connsiteX0-25" fmla="*/ 0 w 3316610"/>
                <a:gd name="connsiteY0-26" fmla="*/ 925082 h 925082"/>
                <a:gd name="connsiteX1-27" fmla="*/ 1345324 w 3316610"/>
                <a:gd name="connsiteY1-28" fmla="*/ 0 h 925082"/>
                <a:gd name="connsiteX2-29" fmla="*/ 3316610 w 3316610"/>
                <a:gd name="connsiteY2-30" fmla="*/ 327186 h 925082"/>
                <a:gd name="connsiteX0-31" fmla="*/ 0 w 3343442"/>
                <a:gd name="connsiteY0-32" fmla="*/ 925082 h 925082"/>
                <a:gd name="connsiteX1-33" fmla="*/ 1345324 w 3343442"/>
                <a:gd name="connsiteY1-34" fmla="*/ 0 h 925082"/>
                <a:gd name="connsiteX2-35" fmla="*/ 3343442 w 3343442"/>
                <a:gd name="connsiteY2-36" fmla="*/ 32719 h 925082"/>
                <a:gd name="connsiteX0-37" fmla="*/ 0 w 3343442"/>
                <a:gd name="connsiteY0-38" fmla="*/ 925082 h 925082"/>
                <a:gd name="connsiteX1-39" fmla="*/ 1345324 w 3343442"/>
                <a:gd name="connsiteY1-40" fmla="*/ 0 h 925082"/>
                <a:gd name="connsiteX2-41" fmla="*/ 3343442 w 3343442"/>
                <a:gd name="connsiteY2-42" fmla="*/ 0 h 925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43442" h="925082">
                  <a:moveTo>
                    <a:pt x="0" y="925082"/>
                  </a:moveTo>
                  <a:lnTo>
                    <a:pt x="1345324" y="0"/>
                  </a:lnTo>
                  <a:lnTo>
                    <a:pt x="3343442" y="0"/>
                  </a:lnTo>
                </a:path>
              </a:pathLst>
            </a:custGeom>
            <a:noFill/>
            <a:ln w="12700">
              <a:solidFill>
                <a:sysClr val="window" lastClr="FFFFFF">
                  <a:lumMod val="65000"/>
                </a:sysClr>
              </a:solidFill>
              <a:tailEnd type="oval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0" name="任意多边形 3"/>
            <p:cNvSpPr/>
            <p:nvPr>
              <p:custDataLst>
                <p:tags r:id="rId5"/>
              </p:custDataLst>
            </p:nvPr>
          </p:nvSpPr>
          <p:spPr>
            <a:xfrm>
              <a:off x="7718" y="3138"/>
              <a:ext cx="4390" cy="1944"/>
            </a:xfrm>
            <a:custGeom>
              <a:avLst/>
              <a:gdLst>
                <a:gd name="connsiteX0" fmla="*/ 0 w 3596640"/>
                <a:gd name="connsiteY0" fmla="*/ 841248 h 841248"/>
                <a:gd name="connsiteX1" fmla="*/ 1182624 w 3596640"/>
                <a:gd name="connsiteY1" fmla="*/ 0 h 841248"/>
                <a:gd name="connsiteX2" fmla="*/ 3596640 w 3596640"/>
                <a:gd name="connsiteY2" fmla="*/ 0 h 841248"/>
                <a:gd name="connsiteX0-1" fmla="*/ 0 w 3244169"/>
                <a:gd name="connsiteY0-2" fmla="*/ 587600 h 587600"/>
                <a:gd name="connsiteX1-3" fmla="*/ 830153 w 3244169"/>
                <a:gd name="connsiteY1-4" fmla="*/ 0 h 587600"/>
                <a:gd name="connsiteX2-5" fmla="*/ 3244169 w 3244169"/>
                <a:gd name="connsiteY2-6" fmla="*/ 0 h 587600"/>
                <a:gd name="connsiteX0-7" fmla="*/ 0 w 3923935"/>
                <a:gd name="connsiteY0-8" fmla="*/ 587600 h 587600"/>
                <a:gd name="connsiteX1-9" fmla="*/ 830153 w 3923935"/>
                <a:gd name="connsiteY1-10" fmla="*/ 0 h 587600"/>
                <a:gd name="connsiteX2-11" fmla="*/ 3923935 w 3923935"/>
                <a:gd name="connsiteY2-12" fmla="*/ 245721 h 587600"/>
                <a:gd name="connsiteX0-13" fmla="*/ 0 w 3923935"/>
                <a:gd name="connsiteY0-14" fmla="*/ 341879 h 341879"/>
                <a:gd name="connsiteX1-15" fmla="*/ 1453272 w 3923935"/>
                <a:gd name="connsiteY1-16" fmla="*/ 39632 h 341879"/>
                <a:gd name="connsiteX2-17" fmla="*/ 3923935 w 3923935"/>
                <a:gd name="connsiteY2-18" fmla="*/ 0 h 341879"/>
                <a:gd name="connsiteX0-19" fmla="*/ 0 w 3923935"/>
                <a:gd name="connsiteY0-20" fmla="*/ 341879 h 341879"/>
                <a:gd name="connsiteX1-21" fmla="*/ 1245566 w 3923935"/>
                <a:gd name="connsiteY1-22" fmla="*/ 7926 h 341879"/>
                <a:gd name="connsiteX2-23" fmla="*/ 3923935 w 3923935"/>
                <a:gd name="connsiteY2-24" fmla="*/ 0 h 341879"/>
                <a:gd name="connsiteX0-25" fmla="*/ 0 w 3923935"/>
                <a:gd name="connsiteY0-26" fmla="*/ 341879 h 341879"/>
                <a:gd name="connsiteX1-27" fmla="*/ 1226683 w 3923935"/>
                <a:gd name="connsiteY1-28" fmla="*/ 0 h 341879"/>
                <a:gd name="connsiteX2-29" fmla="*/ 3923935 w 3923935"/>
                <a:gd name="connsiteY2-30" fmla="*/ 0 h 3418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923935" h="341879">
                  <a:moveTo>
                    <a:pt x="0" y="341879"/>
                  </a:moveTo>
                  <a:lnTo>
                    <a:pt x="1226683" y="0"/>
                  </a:lnTo>
                  <a:lnTo>
                    <a:pt x="3923935" y="0"/>
                  </a:lnTo>
                </a:path>
              </a:pathLst>
            </a:custGeom>
            <a:noFill/>
            <a:ln w="12700">
              <a:solidFill>
                <a:sysClr val="window" lastClr="FFFFFF">
                  <a:lumMod val="65000"/>
                </a:sysClr>
              </a:solidFill>
              <a:tailEnd type="oval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任意多边形 4"/>
            <p:cNvSpPr/>
            <p:nvPr>
              <p:custDataLst>
                <p:tags r:id="rId6"/>
              </p:custDataLst>
            </p:nvPr>
          </p:nvSpPr>
          <p:spPr>
            <a:xfrm>
              <a:off x="7925" y="8519"/>
              <a:ext cx="4187" cy="257"/>
            </a:xfrm>
            <a:custGeom>
              <a:avLst/>
              <a:gdLst>
                <a:gd name="connsiteX0" fmla="*/ 0 w 3596640"/>
                <a:gd name="connsiteY0" fmla="*/ 841248 h 841248"/>
                <a:gd name="connsiteX1" fmla="*/ 1182624 w 3596640"/>
                <a:gd name="connsiteY1" fmla="*/ 0 h 841248"/>
                <a:gd name="connsiteX2" fmla="*/ 3596640 w 3596640"/>
                <a:gd name="connsiteY2" fmla="*/ 0 h 841248"/>
                <a:gd name="connsiteX0-1" fmla="*/ 0 w 3365210"/>
                <a:gd name="connsiteY0-2" fmla="*/ 603002 h 603002"/>
                <a:gd name="connsiteX1-3" fmla="*/ 951194 w 3365210"/>
                <a:gd name="connsiteY1-4" fmla="*/ 0 h 603002"/>
                <a:gd name="connsiteX2-5" fmla="*/ 3365210 w 3365210"/>
                <a:gd name="connsiteY2-6" fmla="*/ 0 h 603002"/>
                <a:gd name="connsiteX0-7" fmla="*/ 0 w 3385630"/>
                <a:gd name="connsiteY0-8" fmla="*/ 610944 h 610944"/>
                <a:gd name="connsiteX1-9" fmla="*/ 971614 w 3385630"/>
                <a:gd name="connsiteY1-10" fmla="*/ 0 h 610944"/>
                <a:gd name="connsiteX2-11" fmla="*/ 3385630 w 3385630"/>
                <a:gd name="connsiteY2-12" fmla="*/ 0 h 610944"/>
                <a:gd name="connsiteX0-13" fmla="*/ 0 w 3406050"/>
                <a:gd name="connsiteY0-14" fmla="*/ 626827 h 626827"/>
                <a:gd name="connsiteX1-15" fmla="*/ 992034 w 3406050"/>
                <a:gd name="connsiteY1-16" fmla="*/ 0 h 626827"/>
                <a:gd name="connsiteX2-17" fmla="*/ 3406050 w 3406050"/>
                <a:gd name="connsiteY2-18" fmla="*/ 0 h 626827"/>
                <a:gd name="connsiteX0-19" fmla="*/ 0 w 3316610"/>
                <a:gd name="connsiteY0-20" fmla="*/ 597896 h 597896"/>
                <a:gd name="connsiteX1-21" fmla="*/ 902594 w 3316610"/>
                <a:gd name="connsiteY1-22" fmla="*/ 0 h 597896"/>
                <a:gd name="connsiteX2-23" fmla="*/ 3316610 w 3316610"/>
                <a:gd name="connsiteY2-24" fmla="*/ 0 h 597896"/>
                <a:gd name="connsiteX0-25" fmla="*/ 0 w 3316610"/>
                <a:gd name="connsiteY0-26" fmla="*/ 925082 h 925082"/>
                <a:gd name="connsiteX1-27" fmla="*/ 1345324 w 3316610"/>
                <a:gd name="connsiteY1-28" fmla="*/ 0 h 925082"/>
                <a:gd name="connsiteX2-29" fmla="*/ 3316610 w 3316610"/>
                <a:gd name="connsiteY2-30" fmla="*/ 327186 h 925082"/>
                <a:gd name="connsiteX0-31" fmla="*/ 0 w 3343442"/>
                <a:gd name="connsiteY0-32" fmla="*/ 925082 h 925082"/>
                <a:gd name="connsiteX1-33" fmla="*/ 1345324 w 3343442"/>
                <a:gd name="connsiteY1-34" fmla="*/ 0 h 925082"/>
                <a:gd name="connsiteX2-35" fmla="*/ 3343442 w 3343442"/>
                <a:gd name="connsiteY2-36" fmla="*/ 32719 h 925082"/>
                <a:gd name="connsiteX0-37" fmla="*/ 0 w 3343442"/>
                <a:gd name="connsiteY0-38" fmla="*/ 925082 h 925082"/>
                <a:gd name="connsiteX1-39" fmla="*/ 1345324 w 3343442"/>
                <a:gd name="connsiteY1-40" fmla="*/ 0 h 925082"/>
                <a:gd name="connsiteX2-41" fmla="*/ 3343442 w 3343442"/>
                <a:gd name="connsiteY2-42" fmla="*/ 0 h 925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43442" h="925082">
                  <a:moveTo>
                    <a:pt x="0" y="925082"/>
                  </a:moveTo>
                  <a:lnTo>
                    <a:pt x="1345324" y="0"/>
                  </a:lnTo>
                  <a:lnTo>
                    <a:pt x="3343442" y="0"/>
                  </a:lnTo>
                </a:path>
              </a:pathLst>
            </a:custGeom>
            <a:noFill/>
            <a:ln w="12700">
              <a:solidFill>
                <a:sysClr val="window" lastClr="FFFFFF">
                  <a:lumMod val="65000"/>
                </a:sysClr>
              </a:solidFill>
              <a:tailEnd type="oval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同心圆 12"/>
            <p:cNvSpPr/>
            <p:nvPr>
              <p:custDataLst>
                <p:tags r:id="rId7"/>
              </p:custDataLst>
            </p:nvPr>
          </p:nvSpPr>
          <p:spPr>
            <a:xfrm>
              <a:off x="4561" y="4852"/>
              <a:ext cx="4446" cy="4446"/>
            </a:xfrm>
            <a:prstGeom prst="donut">
              <a:avLst>
                <a:gd name="adj" fmla="val 8598"/>
              </a:avLst>
            </a:prstGeom>
            <a:solidFill>
              <a:srgbClr val="2B4E72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6" name="任意多边形 15"/>
            <p:cNvSpPr/>
            <p:nvPr>
              <p:custDataLst>
                <p:tags r:id="rId8"/>
              </p:custDataLst>
            </p:nvPr>
          </p:nvSpPr>
          <p:spPr>
            <a:xfrm rot="1780946">
              <a:off x="8397" y="6987"/>
              <a:ext cx="626" cy="1122"/>
            </a:xfrm>
            <a:custGeom>
              <a:avLst/>
              <a:gdLst>
                <a:gd name="connsiteX0" fmla="*/ 234993 w 444806"/>
                <a:gd name="connsiteY0" fmla="*/ 0 h 796969"/>
                <a:gd name="connsiteX1" fmla="*/ 254208 w 444806"/>
                <a:gd name="connsiteY1" fmla="*/ 31630 h 796969"/>
                <a:gd name="connsiteX2" fmla="*/ 444806 w 444806"/>
                <a:gd name="connsiteY2" fmla="*/ 784358 h 796969"/>
                <a:gd name="connsiteX3" fmla="*/ 444169 w 444806"/>
                <a:gd name="connsiteY3" fmla="*/ 796969 h 796969"/>
                <a:gd name="connsiteX4" fmla="*/ 172642 w 444806"/>
                <a:gd name="connsiteY4" fmla="*/ 796430 h 796969"/>
                <a:gd name="connsiteX5" fmla="*/ 173251 w 444806"/>
                <a:gd name="connsiteY5" fmla="*/ 784358 h 796969"/>
                <a:gd name="connsiteX6" fmla="*/ 15429 w 444806"/>
                <a:gd name="connsiteY6" fmla="*/ 161069 h 796969"/>
                <a:gd name="connsiteX7" fmla="*/ 0 w 444806"/>
                <a:gd name="connsiteY7" fmla="*/ 135673 h 7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806" h="796969">
                  <a:moveTo>
                    <a:pt x="234993" y="0"/>
                  </a:moveTo>
                  <a:lnTo>
                    <a:pt x="254208" y="31630"/>
                  </a:lnTo>
                  <a:cubicBezTo>
                    <a:pt x="375761" y="255388"/>
                    <a:pt x="444806" y="511810"/>
                    <a:pt x="444806" y="784358"/>
                  </a:cubicBezTo>
                  <a:lnTo>
                    <a:pt x="444169" y="796969"/>
                  </a:lnTo>
                  <a:lnTo>
                    <a:pt x="172642" y="796430"/>
                  </a:lnTo>
                  <a:lnTo>
                    <a:pt x="173251" y="784358"/>
                  </a:lnTo>
                  <a:cubicBezTo>
                    <a:pt x="173251" y="558677"/>
                    <a:pt x="116079" y="346350"/>
                    <a:pt x="15429" y="161069"/>
                  </a:cubicBezTo>
                  <a:lnTo>
                    <a:pt x="0" y="135673"/>
                  </a:lnTo>
                  <a:close/>
                </a:path>
              </a:pathLst>
            </a:custGeom>
            <a:solidFill>
              <a:srgbClr val="A1D8CC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任意多边形 18"/>
            <p:cNvSpPr/>
            <p:nvPr>
              <p:custDataLst>
                <p:tags r:id="rId9"/>
              </p:custDataLst>
            </p:nvPr>
          </p:nvSpPr>
          <p:spPr>
            <a:xfrm>
              <a:off x="8381" y="5965"/>
              <a:ext cx="626" cy="1122"/>
            </a:xfrm>
            <a:custGeom>
              <a:avLst/>
              <a:gdLst>
                <a:gd name="connsiteX0" fmla="*/ 234993 w 444806"/>
                <a:gd name="connsiteY0" fmla="*/ 0 h 796969"/>
                <a:gd name="connsiteX1" fmla="*/ 254208 w 444806"/>
                <a:gd name="connsiteY1" fmla="*/ 31630 h 796969"/>
                <a:gd name="connsiteX2" fmla="*/ 444806 w 444806"/>
                <a:gd name="connsiteY2" fmla="*/ 784358 h 796969"/>
                <a:gd name="connsiteX3" fmla="*/ 444169 w 444806"/>
                <a:gd name="connsiteY3" fmla="*/ 796969 h 796969"/>
                <a:gd name="connsiteX4" fmla="*/ 172642 w 444806"/>
                <a:gd name="connsiteY4" fmla="*/ 796430 h 796969"/>
                <a:gd name="connsiteX5" fmla="*/ 173251 w 444806"/>
                <a:gd name="connsiteY5" fmla="*/ 784358 h 796969"/>
                <a:gd name="connsiteX6" fmla="*/ 15429 w 444806"/>
                <a:gd name="connsiteY6" fmla="*/ 161069 h 796969"/>
                <a:gd name="connsiteX7" fmla="*/ 0 w 444806"/>
                <a:gd name="connsiteY7" fmla="*/ 135673 h 7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806" h="796969">
                  <a:moveTo>
                    <a:pt x="234993" y="0"/>
                  </a:moveTo>
                  <a:lnTo>
                    <a:pt x="254208" y="31630"/>
                  </a:lnTo>
                  <a:cubicBezTo>
                    <a:pt x="375761" y="255388"/>
                    <a:pt x="444806" y="511810"/>
                    <a:pt x="444806" y="784358"/>
                  </a:cubicBezTo>
                  <a:lnTo>
                    <a:pt x="444169" y="796969"/>
                  </a:lnTo>
                  <a:lnTo>
                    <a:pt x="172642" y="796430"/>
                  </a:lnTo>
                  <a:lnTo>
                    <a:pt x="173251" y="784358"/>
                  </a:lnTo>
                  <a:cubicBezTo>
                    <a:pt x="173251" y="558677"/>
                    <a:pt x="116079" y="346350"/>
                    <a:pt x="15429" y="161069"/>
                  </a:cubicBezTo>
                  <a:lnTo>
                    <a:pt x="0" y="135673"/>
                  </a:lnTo>
                  <a:close/>
                </a:path>
              </a:pathLst>
            </a:custGeom>
            <a:solidFill>
              <a:srgbClr val="97E0E4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同心圆 19"/>
            <p:cNvSpPr/>
            <p:nvPr>
              <p:custDataLst>
                <p:tags r:id="rId10"/>
              </p:custDataLst>
            </p:nvPr>
          </p:nvSpPr>
          <p:spPr>
            <a:xfrm>
              <a:off x="4892" y="6416"/>
              <a:ext cx="1213" cy="1213"/>
            </a:xfrm>
            <a:prstGeom prst="donut">
              <a:avLst>
                <a:gd name="adj" fmla="val 12698"/>
              </a:avLst>
            </a:prstGeom>
            <a:solidFill>
              <a:srgbClr val="2B4E72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none" tIns="0" bIns="0" anchor="ctr" anchorCtr="1">
              <a:normAutofit/>
            </a:bodyPr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同心圆 20"/>
            <p:cNvSpPr/>
            <p:nvPr>
              <p:custDataLst>
                <p:tags r:id="rId11"/>
              </p:custDataLst>
            </p:nvPr>
          </p:nvSpPr>
          <p:spPr>
            <a:xfrm>
              <a:off x="5425" y="7496"/>
              <a:ext cx="1153" cy="1153"/>
            </a:xfrm>
            <a:prstGeom prst="donut">
              <a:avLst>
                <a:gd name="adj" fmla="val 12698"/>
              </a:avLst>
            </a:prstGeom>
            <a:solidFill>
              <a:srgbClr val="2B4E72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none" tIns="0" bIns="0" anchor="ctr" anchorCtr="1">
              <a:normAutofit/>
            </a:bodyPr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同心圆 21"/>
            <p:cNvSpPr/>
            <p:nvPr>
              <p:custDataLst>
                <p:tags r:id="rId12"/>
              </p:custDataLst>
            </p:nvPr>
          </p:nvSpPr>
          <p:spPr>
            <a:xfrm>
              <a:off x="6505" y="7677"/>
              <a:ext cx="1213" cy="1213"/>
            </a:xfrm>
            <a:prstGeom prst="donut">
              <a:avLst>
                <a:gd name="adj" fmla="val 12698"/>
              </a:avLst>
            </a:prstGeom>
            <a:solidFill>
              <a:srgbClr val="2B4E72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none" tIns="0" bIns="0" anchor="ctr" anchorCtr="1">
              <a:normAutofit/>
            </a:bodyPr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同心圆 26"/>
            <p:cNvSpPr/>
            <p:nvPr>
              <p:custDataLst>
                <p:tags r:id="rId13"/>
              </p:custDataLst>
            </p:nvPr>
          </p:nvSpPr>
          <p:spPr>
            <a:xfrm>
              <a:off x="6066" y="6888"/>
              <a:ext cx="672" cy="672"/>
            </a:xfrm>
            <a:prstGeom prst="donut">
              <a:avLst>
                <a:gd name="adj" fmla="val 12698"/>
              </a:avLst>
            </a:prstGeom>
            <a:solidFill>
              <a:srgbClr val="2B4E72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none" tIns="0" bIns="0" anchor="ctr" anchorCtr="1">
              <a:normAutofit/>
            </a:bodyPr>
            <a:p>
              <a:pPr algn="ctr">
                <a:lnSpc>
                  <a:spcPct val="130000"/>
                </a:lnSpc>
              </a:pPr>
              <a:endParaRPr lang="zh-CN" altLang="en-US" sz="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同心圆 30"/>
            <p:cNvSpPr/>
            <p:nvPr>
              <p:custDataLst>
                <p:tags r:id="rId14"/>
              </p:custDataLst>
            </p:nvPr>
          </p:nvSpPr>
          <p:spPr>
            <a:xfrm>
              <a:off x="6696" y="7022"/>
              <a:ext cx="672" cy="672"/>
            </a:xfrm>
            <a:prstGeom prst="donut">
              <a:avLst>
                <a:gd name="adj" fmla="val 12698"/>
              </a:avLst>
            </a:prstGeom>
            <a:solidFill>
              <a:srgbClr val="2B4E72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none" tIns="0" bIns="0" anchor="ctr" anchorCtr="1">
              <a:normAutofit/>
            </a:bodyPr>
            <a:p>
              <a:pPr algn="ctr">
                <a:lnSpc>
                  <a:spcPct val="130000"/>
                </a:lnSpc>
              </a:pPr>
              <a:endParaRPr lang="zh-CN" altLang="en-US" sz="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2" name="同心圆 31"/>
            <p:cNvSpPr/>
            <p:nvPr>
              <p:custDataLst>
                <p:tags r:id="rId15"/>
              </p:custDataLst>
            </p:nvPr>
          </p:nvSpPr>
          <p:spPr>
            <a:xfrm>
              <a:off x="6558" y="6633"/>
              <a:ext cx="478" cy="478"/>
            </a:xfrm>
            <a:prstGeom prst="donut">
              <a:avLst>
                <a:gd name="adj" fmla="val 12698"/>
              </a:avLst>
            </a:prstGeom>
            <a:solidFill>
              <a:srgbClr val="2B4E72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none" tIns="0" bIns="0" anchor="ctr" anchorCtr="1">
              <a:normAutofit/>
            </a:bodyPr>
            <a:p>
              <a:pPr algn="ctr">
                <a:lnSpc>
                  <a:spcPct val="130000"/>
                </a:lnSpc>
              </a:pPr>
              <a:endParaRPr lang="zh-CN" altLang="en-US" sz="5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3" name="任意多边形 26"/>
            <p:cNvSpPr/>
            <p:nvPr>
              <p:custDataLst>
                <p:tags r:id="rId16"/>
              </p:custDataLst>
            </p:nvPr>
          </p:nvSpPr>
          <p:spPr>
            <a:xfrm rot="19769565">
              <a:off x="7843" y="5077"/>
              <a:ext cx="626" cy="1122"/>
            </a:xfrm>
            <a:custGeom>
              <a:avLst/>
              <a:gdLst>
                <a:gd name="connsiteX0" fmla="*/ 234993 w 444806"/>
                <a:gd name="connsiteY0" fmla="*/ 0 h 796969"/>
                <a:gd name="connsiteX1" fmla="*/ 254208 w 444806"/>
                <a:gd name="connsiteY1" fmla="*/ 31630 h 796969"/>
                <a:gd name="connsiteX2" fmla="*/ 444806 w 444806"/>
                <a:gd name="connsiteY2" fmla="*/ 784358 h 796969"/>
                <a:gd name="connsiteX3" fmla="*/ 444169 w 444806"/>
                <a:gd name="connsiteY3" fmla="*/ 796969 h 796969"/>
                <a:gd name="connsiteX4" fmla="*/ 172642 w 444806"/>
                <a:gd name="connsiteY4" fmla="*/ 796430 h 796969"/>
                <a:gd name="connsiteX5" fmla="*/ 173251 w 444806"/>
                <a:gd name="connsiteY5" fmla="*/ 784358 h 796969"/>
                <a:gd name="connsiteX6" fmla="*/ 15429 w 444806"/>
                <a:gd name="connsiteY6" fmla="*/ 161069 h 796969"/>
                <a:gd name="connsiteX7" fmla="*/ 0 w 444806"/>
                <a:gd name="connsiteY7" fmla="*/ 135673 h 7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806" h="796969">
                  <a:moveTo>
                    <a:pt x="234993" y="0"/>
                  </a:moveTo>
                  <a:lnTo>
                    <a:pt x="254208" y="31630"/>
                  </a:lnTo>
                  <a:cubicBezTo>
                    <a:pt x="375761" y="255388"/>
                    <a:pt x="444806" y="511810"/>
                    <a:pt x="444806" y="784358"/>
                  </a:cubicBezTo>
                  <a:lnTo>
                    <a:pt x="444169" y="796969"/>
                  </a:lnTo>
                  <a:lnTo>
                    <a:pt x="172642" y="796430"/>
                  </a:lnTo>
                  <a:lnTo>
                    <a:pt x="173251" y="784358"/>
                  </a:lnTo>
                  <a:cubicBezTo>
                    <a:pt x="173251" y="558677"/>
                    <a:pt x="116079" y="346350"/>
                    <a:pt x="15429" y="161069"/>
                  </a:cubicBezTo>
                  <a:lnTo>
                    <a:pt x="0" y="135673"/>
                  </a:lnTo>
                  <a:close/>
                </a:path>
              </a:pathLst>
            </a:custGeom>
            <a:solidFill>
              <a:srgbClr val="2790B0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4" name="任意多边形 25"/>
            <p:cNvSpPr/>
            <p:nvPr>
              <p:custDataLst>
                <p:tags r:id="rId17"/>
              </p:custDataLst>
            </p:nvPr>
          </p:nvSpPr>
          <p:spPr>
            <a:xfrm rot="3597862">
              <a:off x="7898" y="7894"/>
              <a:ext cx="626" cy="1122"/>
            </a:xfrm>
            <a:custGeom>
              <a:avLst/>
              <a:gdLst>
                <a:gd name="connsiteX0" fmla="*/ 234993 w 444806"/>
                <a:gd name="connsiteY0" fmla="*/ 0 h 796969"/>
                <a:gd name="connsiteX1" fmla="*/ 254208 w 444806"/>
                <a:gd name="connsiteY1" fmla="*/ 31630 h 796969"/>
                <a:gd name="connsiteX2" fmla="*/ 444806 w 444806"/>
                <a:gd name="connsiteY2" fmla="*/ 784358 h 796969"/>
                <a:gd name="connsiteX3" fmla="*/ 444169 w 444806"/>
                <a:gd name="connsiteY3" fmla="*/ 796969 h 796969"/>
                <a:gd name="connsiteX4" fmla="*/ 172642 w 444806"/>
                <a:gd name="connsiteY4" fmla="*/ 796430 h 796969"/>
                <a:gd name="connsiteX5" fmla="*/ 173251 w 444806"/>
                <a:gd name="connsiteY5" fmla="*/ 784358 h 796969"/>
                <a:gd name="connsiteX6" fmla="*/ 15429 w 444806"/>
                <a:gd name="connsiteY6" fmla="*/ 161069 h 796969"/>
                <a:gd name="connsiteX7" fmla="*/ 0 w 444806"/>
                <a:gd name="connsiteY7" fmla="*/ 135673 h 796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806" h="796969">
                  <a:moveTo>
                    <a:pt x="234993" y="0"/>
                  </a:moveTo>
                  <a:lnTo>
                    <a:pt x="254208" y="31630"/>
                  </a:lnTo>
                  <a:cubicBezTo>
                    <a:pt x="375761" y="255388"/>
                    <a:pt x="444806" y="511810"/>
                    <a:pt x="444806" y="784358"/>
                  </a:cubicBezTo>
                  <a:lnTo>
                    <a:pt x="444169" y="796969"/>
                  </a:lnTo>
                  <a:lnTo>
                    <a:pt x="172642" y="796430"/>
                  </a:lnTo>
                  <a:lnTo>
                    <a:pt x="173251" y="784358"/>
                  </a:lnTo>
                  <a:cubicBezTo>
                    <a:pt x="173251" y="558677"/>
                    <a:pt x="116079" y="346350"/>
                    <a:pt x="15429" y="161069"/>
                  </a:cubicBezTo>
                  <a:lnTo>
                    <a:pt x="0" y="135673"/>
                  </a:lnTo>
                  <a:close/>
                </a:path>
              </a:pathLst>
            </a:custGeom>
            <a:solidFill>
              <a:srgbClr val="C4D9D8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5" name="同心圆 8"/>
            <p:cNvSpPr/>
            <p:nvPr>
              <p:custDataLst>
                <p:tags r:id="rId18"/>
              </p:custDataLst>
            </p:nvPr>
          </p:nvSpPr>
          <p:spPr>
            <a:xfrm>
              <a:off x="7362" y="6818"/>
              <a:ext cx="1213" cy="1213"/>
            </a:xfrm>
            <a:prstGeom prst="donut">
              <a:avLst>
                <a:gd name="adj" fmla="val 12698"/>
              </a:avLst>
            </a:prstGeom>
            <a:solidFill>
              <a:srgbClr val="2B4E72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none" tIns="0" bIns="0" anchor="ctr" anchorCtr="1">
              <a:normAutofit/>
            </a:bodyPr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6" name="同心圆 8"/>
            <p:cNvSpPr/>
            <p:nvPr>
              <p:custDataLst>
                <p:tags r:id="rId19"/>
              </p:custDataLst>
            </p:nvPr>
          </p:nvSpPr>
          <p:spPr>
            <a:xfrm>
              <a:off x="6827" y="5721"/>
              <a:ext cx="1213" cy="1213"/>
            </a:xfrm>
            <a:prstGeom prst="donut">
              <a:avLst>
                <a:gd name="adj" fmla="val 12698"/>
              </a:avLst>
            </a:prstGeom>
            <a:solidFill>
              <a:srgbClr val="2B4E72">
                <a:lumMod val="60000"/>
                <a:lumOff val="4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none" tIns="0" bIns="0" anchor="ctr" anchorCtr="1">
              <a:normAutofit/>
            </a:bodyPr>
            <a:p>
              <a:pPr algn="ctr">
                <a:lnSpc>
                  <a:spcPct val="130000"/>
                </a:lnSpc>
              </a:pPr>
              <a:endParaRPr lang="zh-CN" altLang="en-US" sz="1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7" name="同心圆 12"/>
            <p:cNvSpPr/>
            <p:nvPr>
              <p:custDataLst>
                <p:tags r:id="rId20"/>
              </p:custDataLst>
            </p:nvPr>
          </p:nvSpPr>
          <p:spPr>
            <a:xfrm>
              <a:off x="5950" y="6250"/>
              <a:ext cx="672" cy="672"/>
            </a:xfrm>
            <a:prstGeom prst="donut">
              <a:avLst>
                <a:gd name="adj" fmla="val 12698"/>
              </a:avLst>
            </a:prstGeom>
            <a:solidFill>
              <a:srgbClr val="2B4E72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wrap="none" tIns="0" bIns="0" anchor="ctr" anchorCtr="1">
              <a:normAutofit/>
            </a:bodyPr>
            <a:p>
              <a:pPr algn="ctr">
                <a:lnSpc>
                  <a:spcPct val="130000"/>
                </a:lnSpc>
              </a:pPr>
              <a:endParaRPr lang="zh-CN" altLang="en-US" sz="6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>
              <p:custDataLst>
                <p:tags r:id="rId21"/>
              </p:custDataLst>
            </p:nvPr>
          </p:nvSpPr>
          <p:spPr>
            <a:xfrm>
              <a:off x="12112" y="2535"/>
              <a:ext cx="6246" cy="603"/>
            </a:xfrm>
            <a:prstGeom prst="rect">
              <a:avLst/>
            </a:prstGeom>
          </p:spPr>
          <p:txBody>
            <a:bodyPr wrap="square" lIns="90000" tIns="46800" rIns="90000" bIns="0" anchor="b" anchorCtr="0">
              <a:normAutofit/>
            </a:bodyPr>
            <a:p>
              <a:pPr mar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b="1" spc="3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学习态度</a:t>
              </a:r>
              <a:endParaRPr lang="en-US" altLang="zh-CN" b="1" spc="150">
                <a:solidFill>
                  <a:srgbClr val="2B4E72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  <p:sp>
          <p:nvSpPr>
            <p:cNvPr id="39" name="矩形 38"/>
            <p:cNvSpPr/>
            <p:nvPr>
              <p:custDataLst>
                <p:tags r:id="rId22"/>
              </p:custDataLst>
            </p:nvPr>
          </p:nvSpPr>
          <p:spPr>
            <a:xfrm>
              <a:off x="12112" y="3879"/>
              <a:ext cx="6246" cy="603"/>
            </a:xfrm>
            <a:prstGeom prst="rect">
              <a:avLst/>
            </a:prstGeom>
          </p:spPr>
          <p:txBody>
            <a:bodyPr wrap="square" lIns="90000" tIns="46800" rIns="90000" bIns="0" anchor="b" anchorCtr="0">
              <a:normAutofit/>
            </a:bodyPr>
            <a:p>
              <a:pPr mar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b="1" spc="3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健康教育知识</a:t>
              </a:r>
              <a:endParaRPr lang="zh-CN" altLang="en-US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0" name="矩形 39"/>
            <p:cNvSpPr/>
            <p:nvPr>
              <p:custDataLst>
                <p:tags r:id="rId23"/>
              </p:custDataLst>
            </p:nvPr>
          </p:nvSpPr>
          <p:spPr>
            <a:xfrm>
              <a:off x="12112" y="5223"/>
              <a:ext cx="6246" cy="603"/>
            </a:xfrm>
            <a:prstGeom prst="rect">
              <a:avLst/>
            </a:prstGeom>
          </p:spPr>
          <p:txBody>
            <a:bodyPr wrap="square" lIns="90000" tIns="46800" rIns="90000" bIns="0" anchor="b" anchorCtr="0">
              <a:normAutofit/>
            </a:bodyPr>
            <a:p>
              <a:pPr mar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运动技能</a:t>
              </a:r>
              <a:endParaRPr lang="zh-CN" altLang="en-US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24"/>
              </p:custDataLst>
            </p:nvPr>
          </p:nvSpPr>
          <p:spPr>
            <a:xfrm>
              <a:off x="12112" y="6613"/>
              <a:ext cx="6246" cy="603"/>
            </a:xfrm>
            <a:prstGeom prst="rect">
              <a:avLst/>
            </a:prstGeom>
          </p:spPr>
          <p:txBody>
            <a:bodyPr wrap="square" lIns="90000" tIns="46800" rIns="90000" bIns="0" anchor="b" anchorCtr="0">
              <a:normAutofit/>
            </a:bodyPr>
            <a:p>
              <a:pPr marL="0" indent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SzPct val="100000"/>
              </a:pPr>
              <a:r>
                <a:rPr lang="zh-CN" altLang="en-US" b="1" spc="3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体能</a:t>
              </a:r>
              <a:endParaRPr lang="zh-CN" altLang="en-US" b="1" spc="3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42" name="矩形 41"/>
            <p:cNvSpPr/>
            <p:nvPr>
              <p:custDataLst>
                <p:tags r:id="rId25"/>
              </p:custDataLst>
            </p:nvPr>
          </p:nvSpPr>
          <p:spPr>
            <a:xfrm>
              <a:off x="12112" y="7946"/>
              <a:ext cx="6246" cy="603"/>
            </a:xfrm>
            <a:prstGeom prst="rect">
              <a:avLst/>
            </a:prstGeom>
          </p:spPr>
          <p:txBody>
            <a:bodyPr wrap="square" lIns="90000" tIns="46800" rIns="90000" bIns="0" anchor="b" anchorCtr="0">
              <a:normAutofit/>
            </a:bodyPr>
            <a:p>
              <a:pPr>
                <a:lnSpc>
                  <a:spcPct val="120000"/>
                </a:lnSpc>
              </a:pPr>
              <a:r>
                <a:rPr lang="zh-CN" altLang="en-US" b="1" spc="300">
                  <a:solidFill>
                    <a:srgbClr val="000000">
                      <a:lumMod val="75000"/>
                      <a:lumOff val="2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体育课后作业</a:t>
              </a:r>
              <a:endParaRPr lang="en-US" altLang="zh-CN" b="1" spc="30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43" name="任意多边形 4"/>
            <p:cNvSpPr/>
            <p:nvPr>
              <p:custDataLst>
                <p:tags r:id="rId26"/>
              </p:custDataLst>
            </p:nvPr>
          </p:nvSpPr>
          <p:spPr>
            <a:xfrm>
              <a:off x="8956" y="7174"/>
              <a:ext cx="3159" cy="386"/>
            </a:xfrm>
            <a:custGeom>
              <a:avLst/>
              <a:gdLst>
                <a:gd name="connsiteX0" fmla="*/ 0 w 3596640"/>
                <a:gd name="connsiteY0" fmla="*/ 841248 h 841248"/>
                <a:gd name="connsiteX1" fmla="*/ 1182624 w 3596640"/>
                <a:gd name="connsiteY1" fmla="*/ 0 h 841248"/>
                <a:gd name="connsiteX2" fmla="*/ 3596640 w 3596640"/>
                <a:gd name="connsiteY2" fmla="*/ 0 h 841248"/>
                <a:gd name="connsiteX0-1" fmla="*/ 0 w 3365210"/>
                <a:gd name="connsiteY0-2" fmla="*/ 603002 h 603002"/>
                <a:gd name="connsiteX1-3" fmla="*/ 951194 w 3365210"/>
                <a:gd name="connsiteY1-4" fmla="*/ 0 h 603002"/>
                <a:gd name="connsiteX2-5" fmla="*/ 3365210 w 3365210"/>
                <a:gd name="connsiteY2-6" fmla="*/ 0 h 603002"/>
                <a:gd name="connsiteX0-7" fmla="*/ 0 w 3385630"/>
                <a:gd name="connsiteY0-8" fmla="*/ 610944 h 610944"/>
                <a:gd name="connsiteX1-9" fmla="*/ 971614 w 3385630"/>
                <a:gd name="connsiteY1-10" fmla="*/ 0 h 610944"/>
                <a:gd name="connsiteX2-11" fmla="*/ 3385630 w 3385630"/>
                <a:gd name="connsiteY2-12" fmla="*/ 0 h 610944"/>
                <a:gd name="connsiteX0-13" fmla="*/ 0 w 3406050"/>
                <a:gd name="connsiteY0-14" fmla="*/ 626827 h 626827"/>
                <a:gd name="connsiteX1-15" fmla="*/ 992034 w 3406050"/>
                <a:gd name="connsiteY1-16" fmla="*/ 0 h 626827"/>
                <a:gd name="connsiteX2-17" fmla="*/ 3406050 w 3406050"/>
                <a:gd name="connsiteY2-18" fmla="*/ 0 h 626827"/>
                <a:gd name="connsiteX0-19" fmla="*/ 0 w 3316610"/>
                <a:gd name="connsiteY0-20" fmla="*/ 597896 h 597896"/>
                <a:gd name="connsiteX1-21" fmla="*/ 902594 w 3316610"/>
                <a:gd name="connsiteY1-22" fmla="*/ 0 h 597896"/>
                <a:gd name="connsiteX2-23" fmla="*/ 3316610 w 3316610"/>
                <a:gd name="connsiteY2-24" fmla="*/ 0 h 597896"/>
                <a:gd name="connsiteX0-25" fmla="*/ 0 w 3316610"/>
                <a:gd name="connsiteY0-26" fmla="*/ 925082 h 925082"/>
                <a:gd name="connsiteX1-27" fmla="*/ 1345324 w 3316610"/>
                <a:gd name="connsiteY1-28" fmla="*/ 0 h 925082"/>
                <a:gd name="connsiteX2-29" fmla="*/ 3316610 w 3316610"/>
                <a:gd name="connsiteY2-30" fmla="*/ 327186 h 925082"/>
                <a:gd name="connsiteX0-31" fmla="*/ 0 w 3343442"/>
                <a:gd name="connsiteY0-32" fmla="*/ 925082 h 925082"/>
                <a:gd name="connsiteX1-33" fmla="*/ 1345324 w 3343442"/>
                <a:gd name="connsiteY1-34" fmla="*/ 0 h 925082"/>
                <a:gd name="connsiteX2-35" fmla="*/ 3343442 w 3343442"/>
                <a:gd name="connsiteY2-36" fmla="*/ 32719 h 925082"/>
                <a:gd name="connsiteX0-37" fmla="*/ 0 w 3343442"/>
                <a:gd name="connsiteY0-38" fmla="*/ 925082 h 925082"/>
                <a:gd name="connsiteX1-39" fmla="*/ 1345324 w 3343442"/>
                <a:gd name="connsiteY1-40" fmla="*/ 0 h 925082"/>
                <a:gd name="connsiteX2-41" fmla="*/ 3343442 w 3343442"/>
                <a:gd name="connsiteY2-42" fmla="*/ 0 h 9250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3343442" h="925082">
                  <a:moveTo>
                    <a:pt x="0" y="925082"/>
                  </a:moveTo>
                  <a:lnTo>
                    <a:pt x="1345324" y="0"/>
                  </a:lnTo>
                  <a:lnTo>
                    <a:pt x="3343442" y="0"/>
                  </a:lnTo>
                </a:path>
              </a:pathLst>
            </a:custGeom>
            <a:noFill/>
            <a:ln w="12700">
              <a:solidFill>
                <a:sysClr val="window" lastClr="FFFFFF">
                  <a:lumMod val="65000"/>
                </a:sysClr>
              </a:solidFill>
              <a:tailEnd type="oval"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anchor="ctr"/>
            <a:p>
              <a:pPr algn="ctr">
                <a:lnSpc>
                  <a:spcPct val="130000"/>
                </a:lnSpc>
              </a:pPr>
              <a:endParaRPr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7" name="文本框 46"/>
            <p:cNvSpPr txBox="1"/>
            <p:nvPr>
              <p:custDataLst>
                <p:tags r:id="rId27"/>
              </p:custDataLst>
            </p:nvPr>
          </p:nvSpPr>
          <p:spPr>
            <a:xfrm>
              <a:off x="6907" y="6011"/>
              <a:ext cx="1098" cy="737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p>
              <a:pPr algn="ctr">
                <a:lnSpc>
                  <a:spcPct val="110000"/>
                </a:lnSpc>
              </a:pPr>
              <a:r>
                <a:rPr lang="zh-CN" altLang="en-US" sz="1400" b="1" spc="300">
                  <a:latin typeface="微软雅黑" panose="020B0503020204020204" charset="-122"/>
                  <a:ea typeface="微软雅黑" panose="020B0503020204020204" charset="-122"/>
                </a:rPr>
                <a:t>健康教育知识</a:t>
              </a:r>
              <a:endParaRPr lang="zh-CN" altLang="en-US" sz="1400" b="1" spc="3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8" name="文本框 47"/>
            <p:cNvSpPr txBox="1"/>
            <p:nvPr>
              <p:custDataLst>
                <p:tags r:id="rId28"/>
              </p:custDataLst>
            </p:nvPr>
          </p:nvSpPr>
          <p:spPr>
            <a:xfrm>
              <a:off x="7335" y="7069"/>
              <a:ext cx="1357" cy="709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p>
              <a:pPr algn="ctr">
                <a:lnSpc>
                  <a:spcPct val="110000"/>
                </a:lnSpc>
              </a:pPr>
              <a:r>
                <a:rPr lang="zh-CN" altLang="en-US" sz="1400" b="1" spc="300">
                  <a:latin typeface="微软雅黑" panose="020B0503020204020204" charset="-122"/>
                  <a:ea typeface="微软雅黑" panose="020B0503020204020204" charset="-122"/>
                </a:rPr>
                <a:t>运动</a:t>
              </a:r>
              <a:endParaRPr lang="zh-CN" altLang="en-US" sz="1400" b="1" spc="3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400" b="1" spc="300">
                  <a:latin typeface="微软雅黑" panose="020B0503020204020204" charset="-122"/>
                  <a:ea typeface="微软雅黑" panose="020B0503020204020204" charset="-122"/>
                </a:rPr>
                <a:t>技能</a:t>
              </a:r>
              <a:endParaRPr lang="zh-CN" altLang="en-US" sz="1400" b="1" spc="3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文本框 48"/>
            <p:cNvSpPr txBox="1"/>
            <p:nvPr>
              <p:custDataLst>
                <p:tags r:id="rId29"/>
              </p:custDataLst>
            </p:nvPr>
          </p:nvSpPr>
          <p:spPr>
            <a:xfrm>
              <a:off x="4829" y="6667"/>
              <a:ext cx="1357" cy="709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p>
              <a:pPr algn="ctr">
                <a:lnSpc>
                  <a:spcPct val="110000"/>
                </a:lnSpc>
              </a:pPr>
              <a:r>
                <a:rPr lang="zh-CN" altLang="en-US" sz="1400" b="1" spc="300">
                  <a:latin typeface="微软雅黑" panose="020B0503020204020204" charset="-122"/>
                  <a:ea typeface="微软雅黑" panose="020B0503020204020204" charset="-122"/>
                </a:rPr>
                <a:t>学习</a:t>
              </a:r>
              <a:endParaRPr lang="zh-CN" altLang="en-US" sz="1400" b="1" spc="3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400" b="1" spc="300">
                  <a:latin typeface="微软雅黑" panose="020B0503020204020204" charset="-122"/>
                  <a:ea typeface="微软雅黑" panose="020B0503020204020204" charset="-122"/>
                </a:rPr>
                <a:t>态度</a:t>
              </a:r>
              <a:endParaRPr lang="zh-CN" altLang="en-US" sz="1400" b="1" spc="3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0" name="文本框 49"/>
            <p:cNvSpPr txBox="1"/>
            <p:nvPr>
              <p:custDataLst>
                <p:tags r:id="rId30"/>
              </p:custDataLst>
            </p:nvPr>
          </p:nvSpPr>
          <p:spPr>
            <a:xfrm>
              <a:off x="6454" y="7931"/>
              <a:ext cx="1357" cy="708"/>
            </a:xfrm>
            <a:prstGeom prst="rect">
              <a:avLst/>
            </a:prstGeom>
            <a:noFill/>
          </p:spPr>
          <p:txBody>
            <a:bodyPr wrap="square" rtlCol="0">
              <a:normAutofit fontScale="85000" lnSpcReduction="20000"/>
            </a:bodyPr>
            <a:p>
              <a:pPr algn="ctr">
                <a:lnSpc>
                  <a:spcPct val="110000"/>
                </a:lnSpc>
              </a:pPr>
              <a:r>
                <a:rPr lang="zh-CN" altLang="en-US" sz="1400" b="1" spc="300">
                  <a:latin typeface="微软雅黑" panose="020B0503020204020204" charset="-122"/>
                  <a:ea typeface="微软雅黑" panose="020B0503020204020204" charset="-122"/>
                </a:rPr>
                <a:t>体育课</a:t>
              </a:r>
              <a:endParaRPr lang="zh-CN" altLang="en-US" sz="1400" b="1" spc="300"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ctr">
                <a:lnSpc>
                  <a:spcPct val="110000"/>
                </a:lnSpc>
              </a:pPr>
              <a:r>
                <a:rPr lang="zh-CN" altLang="en-US" sz="1400" b="1" spc="300">
                  <a:latin typeface="微软雅黑" panose="020B0503020204020204" charset="-122"/>
                  <a:ea typeface="微软雅黑" panose="020B0503020204020204" charset="-122"/>
                </a:rPr>
                <a:t>后作业</a:t>
              </a:r>
              <a:endParaRPr lang="zh-CN" altLang="en-US" sz="1400" b="1" spc="3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文本框 51"/>
            <p:cNvSpPr txBox="1"/>
            <p:nvPr>
              <p:custDataLst>
                <p:tags r:id="rId31"/>
              </p:custDataLst>
            </p:nvPr>
          </p:nvSpPr>
          <p:spPr>
            <a:xfrm>
              <a:off x="5553" y="7826"/>
              <a:ext cx="881" cy="497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p>
              <a:pPr algn="ctr">
                <a:lnSpc>
                  <a:spcPct val="110000"/>
                </a:lnSpc>
              </a:pPr>
              <a:r>
                <a:rPr lang="zh-CN" altLang="en-US" sz="1000" b="1" spc="300">
                  <a:latin typeface="微软雅黑" panose="020B0503020204020204" charset="-122"/>
                  <a:ea typeface="微软雅黑" panose="020B0503020204020204" charset="-122"/>
                </a:rPr>
                <a:t>体能</a:t>
              </a:r>
              <a:endParaRPr lang="zh-CN" altLang="en-US" sz="1000" b="1" spc="30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32"/>
              </p:custDataLst>
            </p:nvPr>
          </p:nvSpPr>
          <p:spPr>
            <a:xfrm>
              <a:off x="12116" y="3138"/>
              <a:ext cx="4657" cy="673"/>
            </a:xfrm>
            <a:prstGeom prst="rect">
              <a:avLst/>
            </a:prstGeom>
          </p:spPr>
          <p:txBody>
            <a:bodyPr wrap="square" lIns="90000" tIns="0" rIns="90000" bIns="46800" anchor="t" anchorCtr="0">
              <a:norm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000" spc="150">
                  <a:latin typeface="微软雅黑" panose="020B0503020204020204" charset="-122"/>
                  <a:ea typeface="微软雅黑" panose="020B0503020204020204" charset="-122"/>
                </a:rPr>
                <a:t>扣分制：</a:t>
              </a:r>
              <a:r>
                <a:rPr lang="zh-CN" altLang="en-US" sz="1000" spc="150">
                  <a:latin typeface="微软雅黑" panose="020B0503020204020204" charset="-122"/>
                  <a:ea typeface="微软雅黑" panose="020B0503020204020204" charset="-122"/>
                </a:rPr>
                <a:t>出勤率、课堂表现、大课间和着装等。</a:t>
              </a:r>
              <a:endParaRPr lang="zh-CN" altLang="en-US" sz="10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33"/>
              </p:custDataLst>
            </p:nvPr>
          </p:nvSpPr>
          <p:spPr>
            <a:xfrm>
              <a:off x="12116" y="4448"/>
              <a:ext cx="4657" cy="673"/>
            </a:xfrm>
            <a:prstGeom prst="rect">
              <a:avLst/>
            </a:prstGeom>
          </p:spPr>
          <p:txBody>
            <a:bodyPr wrap="square" lIns="90000" tIns="0" rIns="90000" bIns="46800" anchor="t" anchorCtr="0">
              <a:norm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000" spc="150">
                  <a:latin typeface="微软雅黑" panose="020B0503020204020204" charset="-122"/>
                  <a:ea typeface="微软雅黑" panose="020B0503020204020204" charset="-122"/>
                </a:rPr>
                <a:t>学校每学期末统一时间组织开卷考试。</a:t>
              </a:r>
              <a:endParaRPr lang="zh-CN" altLang="en-US" sz="10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矩形 58"/>
            <p:cNvSpPr/>
            <p:nvPr>
              <p:custDataLst>
                <p:tags r:id="rId34"/>
              </p:custDataLst>
            </p:nvPr>
          </p:nvSpPr>
          <p:spPr>
            <a:xfrm>
              <a:off x="12116" y="5850"/>
              <a:ext cx="4657" cy="673"/>
            </a:xfrm>
            <a:prstGeom prst="rect">
              <a:avLst/>
            </a:prstGeom>
          </p:spPr>
          <p:txBody>
            <a:bodyPr wrap="square" lIns="90000" tIns="0" rIns="90000" bIns="46800" anchor="t" anchorCtr="0">
              <a:norm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000" spc="150">
                  <a:latin typeface="微软雅黑" panose="020B0503020204020204" charset="-122"/>
                  <a:ea typeface="微软雅黑" panose="020B0503020204020204" charset="-122"/>
                </a:rPr>
                <a:t>两类必考球类和体操类；一类选考田径类、民族传统体育类、游泳类、新兴体育类。</a:t>
              </a:r>
              <a:endParaRPr lang="zh-CN" altLang="en-US" sz="10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35"/>
              </p:custDataLst>
            </p:nvPr>
          </p:nvSpPr>
          <p:spPr>
            <a:xfrm>
              <a:off x="12116" y="7212"/>
              <a:ext cx="4657" cy="673"/>
            </a:xfrm>
            <a:prstGeom prst="rect">
              <a:avLst/>
            </a:prstGeom>
          </p:spPr>
          <p:txBody>
            <a:bodyPr wrap="square" lIns="90000" tIns="0" rIns="90000" bIns="46800" anchor="t" anchorCtr="0">
              <a:norm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000" spc="150">
                  <a:latin typeface="微软雅黑" panose="020B0503020204020204" charset="-122"/>
                  <a:ea typeface="微软雅黑" panose="020B0503020204020204" charset="-122"/>
                </a:rPr>
                <a:t>学校自主选择与运动技能相适应的体能测试项目。</a:t>
              </a:r>
              <a:endParaRPr lang="zh-CN" altLang="en-US" sz="10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3" name="矩形 62"/>
            <p:cNvSpPr/>
            <p:nvPr>
              <p:custDataLst>
                <p:tags r:id="rId36"/>
              </p:custDataLst>
            </p:nvPr>
          </p:nvSpPr>
          <p:spPr>
            <a:xfrm>
              <a:off x="12116" y="8625"/>
              <a:ext cx="4657" cy="1830"/>
            </a:xfrm>
            <a:prstGeom prst="rect">
              <a:avLst/>
            </a:prstGeom>
          </p:spPr>
          <p:txBody>
            <a:bodyPr wrap="square" lIns="90000" tIns="0" rIns="90000" bIns="46800" anchor="t" anchorCtr="0">
              <a:norm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000" spc="150">
                  <a:latin typeface="微软雅黑" panose="020B0503020204020204" charset="-122"/>
                  <a:ea typeface="微软雅黑" panose="020B0503020204020204" charset="-122"/>
                </a:rPr>
                <a:t>课后作业完成率。</a:t>
              </a:r>
              <a:endParaRPr lang="zh-CN" altLang="en-US" sz="10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3988" y="2535"/>
              <a:ext cx="152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 spc="150">
                  <a:solidFill>
                    <a:srgbClr val="2B4E7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10%</a:t>
              </a:r>
              <a:endParaRPr lang="zh-CN" altLang="en-US" sz="2400"/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14794" y="3843"/>
              <a:ext cx="152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 spc="150">
                  <a:solidFill>
                    <a:srgbClr val="2B4E7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10%</a:t>
              </a:r>
              <a:endParaRPr lang="zh-CN" altLang="en-US" sz="2400"/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13981" y="5176"/>
              <a:ext cx="152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 spc="1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40%</a:t>
              </a:r>
              <a:endParaRPr lang="en-US" altLang="zh-CN" sz="2400" b="1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3141" y="6556"/>
              <a:ext cx="152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 spc="15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30%</a:t>
              </a:r>
              <a:endParaRPr lang="en-US" altLang="zh-CN" sz="2400" b="1" spc="15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14816" y="7904"/>
              <a:ext cx="1522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b="1" spc="150">
                  <a:solidFill>
                    <a:srgbClr val="2B4E72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10%</a:t>
              </a:r>
              <a:endParaRPr lang="zh-CN" altLang="en-US" sz="240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0" y="-19050"/>
            <a:ext cx="12192000" cy="810260"/>
            <a:chOff x="0" y="0"/>
            <a:chExt cx="19200" cy="1276"/>
          </a:xfrm>
        </p:grpSpPr>
        <p:sp>
          <p:nvSpPr>
            <p:cNvPr id="78" name="Rectangle 2"/>
            <p:cNvSpPr/>
            <p:nvPr>
              <p:custDataLst>
                <p:tags r:id="rId37"/>
              </p:custDataLst>
            </p:nvPr>
          </p:nvSpPr>
          <p:spPr>
            <a:xfrm>
              <a:off x="0" y="0"/>
              <a:ext cx="19201" cy="1277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0" y="228"/>
              <a:ext cx="19201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800" b="1" dirty="0">
                  <a:solidFill>
                    <a:schemeClr val="lt1"/>
                  </a:solidFill>
                  <a:sym typeface="+mn-ea"/>
                </a:rPr>
                <a:t>体育学科评价考核</a:t>
              </a:r>
              <a:endParaRPr lang="zh-CN" altLang="en-US" sz="2800" b="1" dirty="0">
                <a:solidFill>
                  <a:schemeClr val="lt1"/>
                </a:solidFill>
              </a:endParaRPr>
            </a:p>
          </p:txBody>
        </p:sp>
      </p:grpSp>
      <p:sp>
        <p:nvSpPr>
          <p:cNvPr id="83" name="文本框 82"/>
          <p:cNvSpPr txBox="1"/>
          <p:nvPr/>
        </p:nvSpPr>
        <p:spPr>
          <a:xfrm>
            <a:off x="8729980" y="4143375"/>
            <a:ext cx="344868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b="1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自由选择技能</a:t>
            </a:r>
            <a:r>
              <a:rPr lang="en-US" altLang="zh-CN" b="1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+</a:t>
            </a:r>
            <a:r>
              <a:rPr lang="zh-CN" altLang="en-US" b="1" spc="15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体能考核项目，可按学校评分标准评定成绩。</a:t>
            </a:r>
            <a:endParaRPr lang="zh-CN" altLang="en-US" b="1" spc="15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7" name="组合 86"/>
          <p:cNvGrpSpPr/>
          <p:nvPr/>
        </p:nvGrpSpPr>
        <p:grpSpPr>
          <a:xfrm>
            <a:off x="483870" y="1173480"/>
            <a:ext cx="3696970" cy="1685290"/>
            <a:chOff x="1499" y="2080"/>
            <a:chExt cx="5822" cy="2654"/>
          </a:xfrm>
        </p:grpSpPr>
        <p:sp>
          <p:nvSpPr>
            <p:cNvPr id="85" name="矩形 84"/>
            <p:cNvSpPr/>
            <p:nvPr>
              <p:custDataLst>
                <p:tags r:id="rId38"/>
              </p:custDataLst>
            </p:nvPr>
          </p:nvSpPr>
          <p:spPr>
            <a:xfrm>
              <a:off x="1499" y="2080"/>
              <a:ext cx="5823" cy="694"/>
            </a:xfrm>
            <a:prstGeom prst="rect">
              <a:avLst/>
            </a:prstGeom>
          </p:spPr>
          <p:txBody>
            <a:bodyPr wrap="square" lIns="90000" tIns="46800" rIns="90000" bIns="0" anchor="b" anchorCtr="0">
              <a:normAutofit fontScale="97500" lnSpcReduction="10000"/>
            </a:bodyPr>
            <a:p>
              <a:pPr>
                <a:lnSpc>
                  <a:spcPct val="130000"/>
                </a:lnSpc>
              </a:pPr>
              <a:r>
                <a:rPr lang="zh-CN" altLang="en-US" sz="2000" b="1" spc="300">
                  <a:latin typeface="微软雅黑" panose="020B0503020204020204" charset="-122"/>
                  <a:ea typeface="微软雅黑" panose="020B0503020204020204" charset="-122"/>
                  <a:cs typeface="+mn-ea"/>
                </a:rPr>
                <a:t>百分制计分方法评定成绩</a:t>
              </a:r>
              <a:endParaRPr lang="zh-CN" altLang="en-US" sz="2000" b="1" spc="300">
                <a:latin typeface="微软雅黑" panose="020B0503020204020204" charset="-122"/>
                <a:ea typeface="微软雅黑" panose="020B0503020204020204" charset="-122"/>
                <a:cs typeface="+mn-ea"/>
              </a:endParaRPr>
            </a:p>
          </p:txBody>
        </p:sp>
        <p:sp>
          <p:nvSpPr>
            <p:cNvPr id="86" name="矩形 85"/>
            <p:cNvSpPr/>
            <p:nvPr>
              <p:custDataLst>
                <p:tags r:id="rId39"/>
              </p:custDataLst>
            </p:nvPr>
          </p:nvSpPr>
          <p:spPr>
            <a:xfrm>
              <a:off x="1499" y="2850"/>
              <a:ext cx="5823" cy="1885"/>
            </a:xfrm>
            <a:prstGeom prst="rect">
              <a:avLst/>
            </a:prstGeom>
          </p:spPr>
          <p:txBody>
            <a:bodyPr wrap="square" lIns="90000" tIns="0" rIns="90000" bIns="46800" anchor="t" anchorCtr="0">
              <a:normAutofit/>
            </a:bodyPr>
            <a:p>
              <a:pPr algn="just">
                <a:lnSpc>
                  <a:spcPct val="120000"/>
                </a:lnSpc>
              </a:pPr>
              <a:r>
                <a:rPr lang="zh-CN" altLang="en-US" sz="1200" spc="150">
                  <a:latin typeface="微软雅黑" panose="020B0503020204020204" charset="-122"/>
                  <a:ea typeface="微软雅黑" panose="020B0503020204020204" charset="-122"/>
                </a:rPr>
                <a:t>体育与健康学科评价考核成绩采用百分制计分方法评定成绩，每学期评定一次，依据学生的体能状态、运动技能、认知水平、学习态度，以及过程性评价表现等进行学期总评。</a:t>
              </a:r>
              <a:endParaRPr lang="zh-CN" altLang="en-US" sz="1200" spc="15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40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矩形 76"/>
          <p:cNvSpPr/>
          <p:nvPr/>
        </p:nvSpPr>
        <p:spPr>
          <a:xfrm>
            <a:off x="0" y="666750"/>
            <a:ext cx="12191365" cy="63385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 rot="0">
            <a:off x="692150" y="1267460"/>
            <a:ext cx="3625850" cy="2089150"/>
            <a:chOff x="12341" y="1548"/>
            <a:chExt cx="5710" cy="3290"/>
          </a:xfrm>
        </p:grpSpPr>
        <p:grpSp>
          <p:nvGrpSpPr>
            <p:cNvPr id="9" name="组合 8"/>
            <p:cNvGrpSpPr/>
            <p:nvPr/>
          </p:nvGrpSpPr>
          <p:grpSpPr>
            <a:xfrm>
              <a:off x="13294" y="1548"/>
              <a:ext cx="3456" cy="1429"/>
              <a:chOff x="8920709" y="1591860"/>
              <a:chExt cx="2194586" cy="907581"/>
            </a:xfrm>
          </p:grpSpPr>
          <p:sp>
            <p:nvSpPr>
              <p:cNvPr id="10" name="Shape 186"/>
              <p:cNvSpPr/>
              <p:nvPr/>
            </p:nvSpPr>
            <p:spPr>
              <a:xfrm>
                <a:off x="8920709" y="1591866"/>
                <a:ext cx="907574" cy="907575"/>
              </a:xfrm>
              <a:prstGeom prst="ellipse">
                <a:avLst/>
              </a:prstGeom>
              <a:solidFill>
                <a:srgbClr val="E66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lvl="0" algn="ctr">
                  <a:buClrTx/>
                  <a:buSzTx/>
                  <a:buFontTx/>
                  <a:defRPr sz="2000" b="1">
                    <a:solidFill>
                      <a:schemeClr val="accent4">
                        <a:satOff val="-1282"/>
                        <a:lumOff val="-10221"/>
                      </a:schemeClr>
                    </a:solidFill>
                    <a:latin typeface="+mj-lt"/>
                    <a:ea typeface="+mj-ea"/>
                    <a:cs typeface="+mj-cs"/>
                    <a:sym typeface="Calibri" panose="020F0502020204030204"/>
                  </a:defRPr>
                </a:pPr>
                <a:endParaRPr sz="1800" dirty="0">
                  <a:sym typeface="+mn-ea"/>
                </a:endParaRPr>
              </a:p>
            </p:txBody>
          </p:sp>
          <p:sp>
            <p:nvSpPr>
              <p:cNvPr id="12" name="Shape 187"/>
              <p:cNvSpPr/>
              <p:nvPr/>
            </p:nvSpPr>
            <p:spPr>
              <a:xfrm>
                <a:off x="9053610" y="1692841"/>
                <a:ext cx="641770" cy="705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r>
                  <a:rPr lang="zh-CN" altLang="en-US" dirty="0" smtClean="0"/>
                  <a:t>快捷录入</a:t>
                </a:r>
                <a:endParaRPr lang="zh-CN" altLang="en-US" dirty="0"/>
              </a:p>
            </p:txBody>
          </p:sp>
          <p:sp>
            <p:nvSpPr>
              <p:cNvPr id="19" name="Shape 186"/>
              <p:cNvSpPr/>
              <p:nvPr/>
            </p:nvSpPr>
            <p:spPr>
              <a:xfrm>
                <a:off x="10207721" y="1591860"/>
                <a:ext cx="907574" cy="907575"/>
              </a:xfrm>
              <a:prstGeom prst="ellipse">
                <a:avLst/>
              </a:prstGeom>
              <a:solidFill>
                <a:srgbClr val="E66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000" b="1">
                    <a:solidFill>
                      <a:schemeClr val="accent4">
                        <a:satOff val="-1283"/>
                        <a:lumOff val="-10222"/>
                      </a:schemeClr>
                    </a:solidFill>
                    <a:latin typeface="+mj-lt"/>
                    <a:ea typeface="+mj-ea"/>
                    <a:cs typeface="+mj-cs"/>
                    <a:sym typeface="Calibri" panose="020F0502020204030204"/>
                  </a:defRPr>
                </a:pPr>
                <a:endParaRPr sz="1800" dirty="0"/>
              </a:p>
            </p:txBody>
          </p:sp>
          <p:sp>
            <p:nvSpPr>
              <p:cNvPr id="20" name="Shape 187"/>
              <p:cNvSpPr/>
              <p:nvPr/>
            </p:nvSpPr>
            <p:spPr>
              <a:xfrm>
                <a:off x="10340622" y="1692833"/>
                <a:ext cx="641770" cy="70561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r>
                  <a:rPr lang="zh-CN" altLang="en-US" dirty="0"/>
                  <a:t>计算分析</a:t>
                </a:r>
                <a:endParaRPr lang="zh-CN" altLang="en-US" dirty="0"/>
              </a:p>
            </p:txBody>
          </p:sp>
        </p:grpSp>
        <p:sp>
          <p:nvSpPr>
            <p:cNvPr id="13" name="Shape 239"/>
            <p:cNvSpPr/>
            <p:nvPr/>
          </p:nvSpPr>
          <p:spPr>
            <a:xfrm>
              <a:off x="12341" y="3170"/>
              <a:ext cx="5710" cy="166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/>
            <a:p>
              <a:pPr algn="just">
                <a:lnSpc>
                  <a:spcPct val="150000"/>
                </a:lnSpc>
                <a:defRPr>
                  <a:solidFill>
                    <a:srgbClr val="3E3E3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en-US" altLang="zh-CN" sz="1400" dirty="0" smtClean="0"/>
                <a:t>PC</a:t>
              </a:r>
              <a:r>
                <a:rPr lang="zh-CN" altLang="en-US" sz="1400" dirty="0" smtClean="0"/>
                <a:t>端录入、表格一键导入或移动端录入学生测试成绩，</a:t>
              </a:r>
              <a:r>
                <a:rPr lang="zh-CN" altLang="en-US" sz="1400" dirty="0" smtClean="0">
                  <a:sym typeface="+mn-ea"/>
                </a:rPr>
                <a:t>系统自动计算不同项目内容与分数之间的关系，解除冗杂数据的束缚。</a:t>
              </a:r>
              <a:endParaRPr lang="zh-CN" altLang="en-US" sz="1400" dirty="0" smtClean="0"/>
            </a:p>
          </p:txBody>
        </p:sp>
      </p:grpSp>
      <p:grpSp>
        <p:nvGrpSpPr>
          <p:cNvPr id="16" name="组合 15"/>
          <p:cNvGrpSpPr/>
          <p:nvPr/>
        </p:nvGrpSpPr>
        <p:grpSpPr>
          <a:xfrm rot="0">
            <a:off x="6563360" y="4220210"/>
            <a:ext cx="4347210" cy="1931035"/>
            <a:chOff x="12301" y="5655"/>
            <a:chExt cx="6846" cy="3041"/>
          </a:xfrm>
        </p:grpSpPr>
        <p:grpSp>
          <p:nvGrpSpPr>
            <p:cNvPr id="21" name="组合 20"/>
            <p:cNvGrpSpPr/>
            <p:nvPr/>
          </p:nvGrpSpPr>
          <p:grpSpPr>
            <a:xfrm>
              <a:off x="13938" y="5655"/>
              <a:ext cx="3453" cy="1429"/>
              <a:chOff x="9227202" y="1591860"/>
              <a:chExt cx="2192820" cy="907581"/>
            </a:xfrm>
          </p:grpSpPr>
          <p:sp>
            <p:nvSpPr>
              <p:cNvPr id="22" name="Shape 186"/>
              <p:cNvSpPr/>
              <p:nvPr/>
            </p:nvSpPr>
            <p:spPr>
              <a:xfrm>
                <a:off x="9227202" y="1591866"/>
                <a:ext cx="907574" cy="907575"/>
              </a:xfrm>
              <a:prstGeom prst="ellipse">
                <a:avLst/>
              </a:prstGeom>
              <a:solidFill>
                <a:srgbClr val="E66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000" b="1">
                    <a:solidFill>
                      <a:schemeClr val="accent4">
                        <a:satOff val="-1283"/>
                        <a:lumOff val="-10222"/>
                      </a:schemeClr>
                    </a:solidFill>
                    <a:latin typeface="+mj-lt"/>
                    <a:ea typeface="+mj-ea"/>
                    <a:cs typeface="+mj-cs"/>
                    <a:sym typeface="Calibri" panose="020F0502020204030204"/>
                  </a:defRPr>
                </a:pPr>
                <a:endParaRPr sz="1800" dirty="0"/>
              </a:p>
            </p:txBody>
          </p:sp>
          <p:sp>
            <p:nvSpPr>
              <p:cNvPr id="27" name="Shape 187"/>
              <p:cNvSpPr/>
              <p:nvPr/>
            </p:nvSpPr>
            <p:spPr>
              <a:xfrm>
                <a:off x="9358337" y="1692915"/>
                <a:ext cx="641770" cy="7054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r>
                  <a:rPr lang="zh-CN" altLang="en-US" dirty="0"/>
                  <a:t>成绩评定</a:t>
                </a:r>
                <a:endParaRPr lang="zh-CN" altLang="en-US" dirty="0"/>
              </a:p>
            </p:txBody>
          </p:sp>
          <p:sp>
            <p:nvSpPr>
              <p:cNvPr id="29" name="Shape 186"/>
              <p:cNvSpPr/>
              <p:nvPr/>
            </p:nvSpPr>
            <p:spPr>
              <a:xfrm>
                <a:off x="10512448" y="1591860"/>
                <a:ext cx="907574" cy="907575"/>
              </a:xfrm>
              <a:prstGeom prst="ellipse">
                <a:avLst/>
              </a:prstGeom>
              <a:solidFill>
                <a:srgbClr val="E66B5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noAutofit/>
              </a:bodyPr>
              <a:lstStyle/>
              <a:p>
                <a:pPr algn="ctr">
                  <a:defRPr sz="2000" b="1">
                    <a:solidFill>
                      <a:schemeClr val="accent4">
                        <a:satOff val="-1283"/>
                        <a:lumOff val="-10222"/>
                      </a:schemeClr>
                    </a:solidFill>
                    <a:latin typeface="+mj-lt"/>
                    <a:ea typeface="+mj-ea"/>
                    <a:cs typeface="+mj-cs"/>
                    <a:sym typeface="Calibri" panose="020F0502020204030204"/>
                  </a:defRPr>
                </a:pPr>
                <a:endParaRPr sz="1800" dirty="0"/>
              </a:p>
            </p:txBody>
          </p:sp>
          <p:sp>
            <p:nvSpPr>
              <p:cNvPr id="31" name="Shape 187"/>
              <p:cNvSpPr/>
              <p:nvPr/>
            </p:nvSpPr>
            <p:spPr>
              <a:xfrm>
                <a:off x="10645349" y="1692907"/>
                <a:ext cx="641770" cy="70548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8" tIns="45718" rIns="45718" bIns="45718" numCol="1" anchor="ctr">
                <a:spAutoFit/>
              </a:bodyPr>
              <a:lstStyle>
                <a:lvl1pPr algn="ctr">
                  <a:defRPr sz="2000">
                    <a:solidFill>
                      <a:srgbClr val="FFFFFF"/>
                    </a:solidFill>
                    <a:latin typeface="微软雅黑" panose="020B0503020204020204" charset="-122"/>
                    <a:ea typeface="微软雅黑" panose="020B0503020204020204" charset="-122"/>
                    <a:cs typeface="微软雅黑" panose="020B0503020204020204" charset="-122"/>
                    <a:sym typeface="微软雅黑" panose="020B0503020204020204" charset="-122"/>
                  </a:defRPr>
                </a:lvl1pPr>
              </a:lstStyle>
              <a:p>
                <a:r>
                  <a:rPr lang="zh-CN" altLang="en-US" dirty="0"/>
                  <a:t>查询导出</a:t>
                </a:r>
                <a:endParaRPr lang="zh-CN" altLang="en-US" dirty="0"/>
              </a:p>
            </p:txBody>
          </p:sp>
        </p:grpSp>
        <p:sp>
          <p:nvSpPr>
            <p:cNvPr id="32" name="Shape 239"/>
            <p:cNvSpPr/>
            <p:nvPr/>
          </p:nvSpPr>
          <p:spPr>
            <a:xfrm>
              <a:off x="12301" y="7253"/>
              <a:ext cx="6846" cy="1443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45718" tIns="45718" rIns="45718" bIns="45718">
              <a:spAutoFit/>
            </a:bodyPr>
            <a:lstStyle/>
            <a:p>
              <a:pPr algn="just">
                <a:lnSpc>
                  <a:spcPct val="150000"/>
                </a:lnSpc>
                <a:defRPr>
                  <a:solidFill>
                    <a:srgbClr val="3E3E3E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微软雅黑" panose="020B0503020204020204" charset="-122"/>
                </a:defRPr>
              </a:pPr>
              <a:r>
                <a:rPr lang="zh-CN" altLang="en-US" sz="1400" dirty="0" smtClean="0">
                  <a:sym typeface="+mn-ea"/>
                </a:rPr>
                <a:t>对学校体育成绩进行优、良、及格、不及格等级评定，并分析优良率、合格率等，可以进行历次成绩纵向对比分析，分析结果支持在线查看或下载导出。</a:t>
              </a:r>
              <a:endParaRPr lang="zh-CN" altLang="en-US" dirty="0" smtClean="0"/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4530" y="989965"/>
            <a:ext cx="5168265" cy="2684780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  <p:pic>
        <p:nvPicPr>
          <p:cNvPr id="34" name="图片 33" descr="C:\Users\Admin\Desktop\图片3.png图片3"/>
          <p:cNvPicPr>
            <a:picLocks noChangeAspect="1"/>
          </p:cNvPicPr>
          <p:nvPr/>
        </p:nvPicPr>
        <p:blipFill>
          <a:blip r:embed="rId2"/>
          <a:srcRect r="6670"/>
          <a:stretch>
            <a:fillRect/>
          </a:stretch>
        </p:blipFill>
        <p:spPr>
          <a:xfrm>
            <a:off x="222250" y="3712845"/>
            <a:ext cx="6122035" cy="2958465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127000" dist="12700" dir="5400000" rotWithShape="0">
              <a:srgbClr val="000000">
                <a:alpha val="75000"/>
              </a:srgbClr>
            </a:outerShdw>
          </a:effectLst>
        </p:spPr>
      </p:pic>
      <p:grpSp>
        <p:nvGrpSpPr>
          <p:cNvPr id="81" name="组合 80"/>
          <p:cNvGrpSpPr/>
          <p:nvPr/>
        </p:nvGrpSpPr>
        <p:grpSpPr>
          <a:xfrm>
            <a:off x="0" y="0"/>
            <a:ext cx="12192000" cy="810260"/>
            <a:chOff x="0" y="0"/>
            <a:chExt cx="19200" cy="1276"/>
          </a:xfrm>
        </p:grpSpPr>
        <p:sp>
          <p:nvSpPr>
            <p:cNvPr id="39" name="Rectangle 2"/>
            <p:cNvSpPr/>
            <p:nvPr>
              <p:custDataLst>
                <p:tags r:id="rId3"/>
              </p:custDataLst>
            </p:nvPr>
          </p:nvSpPr>
          <p:spPr>
            <a:xfrm>
              <a:off x="0" y="0"/>
              <a:ext cx="19201" cy="1277"/>
            </a:xfrm>
            <a:prstGeom prst="rect">
              <a:avLst/>
            </a:prstGeom>
            <a:solidFill>
              <a:srgbClr val="E66B5B"/>
            </a:solidFill>
            <a:ln>
              <a:noFill/>
            </a:ln>
          </p:spPr>
          <p:style>
            <a:lnRef idx="2">
              <a:srgbClr val="2196F3">
                <a:shade val="50000"/>
              </a:srgbClr>
            </a:lnRef>
            <a:fillRef idx="1">
              <a:srgbClr val="2196F3"/>
            </a:fillRef>
            <a:effectRef idx="0">
              <a:srgbClr val="2196F3"/>
            </a:effectRef>
            <a:fontRef idx="minor">
              <a:srgbClr val="FFFFFF"/>
            </a:fontRef>
          </p:style>
          <p:txBody>
            <a:bodyPr rtlCol="0" anchor="ctr">
              <a:normAutofit/>
            </a:bodyPr>
            <a:p>
              <a:pPr algn="ctr">
                <a:lnSpc>
                  <a:spcPct val="120000"/>
                </a:lnSpc>
              </a:pPr>
              <a:endParaRPr lang="en-ID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0" y="228"/>
              <a:ext cx="19201" cy="82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 algn="l">
                <a:buClrTx/>
                <a:buSzTx/>
                <a:buFontTx/>
              </a:pPr>
              <a:r>
                <a:rPr lang="zh-CN" altLang="en-US" sz="2800" b="1" dirty="0">
                  <a:solidFill>
                    <a:schemeClr val="lt1"/>
                  </a:solidFill>
                  <a:sym typeface="+mn-ea"/>
                </a:rPr>
                <a:t>体育学科评价考核</a:t>
              </a:r>
              <a:endParaRPr lang="zh-CN" altLang="en-US" sz="2800" b="1" dirty="0">
                <a:solidFill>
                  <a:schemeClr val="lt1"/>
                </a:solidFill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 rot="240000">
            <a:off x="8594725" y="-60960"/>
            <a:ext cx="4414779" cy="4361180"/>
            <a:chOff x="15018" y="1020"/>
            <a:chExt cx="4939" cy="4768"/>
          </a:xfrm>
        </p:grpSpPr>
        <p:pic>
          <p:nvPicPr>
            <p:cNvPr id="41" name="图片 40" descr="手机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18" y="1020"/>
              <a:ext cx="4939" cy="4768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37" y="1795"/>
              <a:ext cx="2300" cy="3638"/>
            </a:xfrm>
            <a:prstGeom prst="rect">
              <a:avLst/>
            </a:prstGeom>
          </p:spPr>
        </p:pic>
      </p:grpSp>
    </p:spTree>
    <p:custDataLst>
      <p:tags r:id="rId6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0"/>
            <a:ext cx="12192000" cy="6858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882650"/>
            <a:ext cx="4450080" cy="596265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7197090" y="1258570"/>
            <a:ext cx="4658360" cy="2185035"/>
            <a:chOff x="11277" y="4017"/>
            <a:chExt cx="7944" cy="3630"/>
          </a:xfrm>
        </p:grpSpPr>
        <p:grpSp>
          <p:nvGrpSpPr>
            <p:cNvPr id="19" name="组合 18"/>
            <p:cNvGrpSpPr/>
            <p:nvPr/>
          </p:nvGrpSpPr>
          <p:grpSpPr>
            <a:xfrm>
              <a:off x="11277" y="4017"/>
              <a:ext cx="3652" cy="3630"/>
              <a:chOff x="11069" y="6583"/>
              <a:chExt cx="3392" cy="3232"/>
            </a:xfrm>
          </p:grpSpPr>
          <p:pic>
            <p:nvPicPr>
              <p:cNvPr id="5" name="图片 4" descr="手机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1069" y="6583"/>
                <a:ext cx="3393" cy="3233"/>
              </a:xfrm>
              <a:prstGeom prst="rect">
                <a:avLst/>
              </a:prstGeom>
            </p:spPr>
          </p:pic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 bwMode="auto">
              <a:xfrm>
                <a:off x="11958" y="7149"/>
                <a:ext cx="1626" cy="2148"/>
              </a:xfrm>
              <a:prstGeom prst="rect">
                <a:avLst/>
              </a:prstGeom>
              <a:ln w="12700" cap="flat">
                <a:noFill/>
                <a:miter lim="400000"/>
                <a:headEnd/>
                <a:tailEnd/>
              </a:ln>
              <a:effectLst>
                <a:outerShdw blurRad="101600" dist="25400" dir="5400000" rotWithShape="0">
                  <a:srgbClr val="000000">
                    <a:alpha val="7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组合 7"/>
            <p:cNvGrpSpPr/>
            <p:nvPr/>
          </p:nvGrpSpPr>
          <p:grpSpPr>
            <a:xfrm>
              <a:off x="14125" y="4425"/>
              <a:ext cx="5097" cy="2975"/>
              <a:chOff x="13409" y="7573"/>
              <a:chExt cx="5790" cy="3426"/>
            </a:xfrm>
          </p:grpSpPr>
          <p:pic>
            <p:nvPicPr>
              <p:cNvPr id="6" name="Picture 2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13409" y="7573"/>
                <a:ext cx="5791" cy="3427"/>
              </a:xfrm>
              <a:prstGeom prst="rect">
                <a:avLst/>
              </a:prstGeom>
            </p:spPr>
          </p:pic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14158" y="7875"/>
                <a:ext cx="4293" cy="2527"/>
              </a:xfrm>
              <a:prstGeom prst="rect">
                <a:avLst/>
              </a:prstGeom>
            </p:spPr>
          </p:pic>
        </p:grpSp>
      </p:grpSp>
      <p:sp>
        <p:nvSpPr>
          <p:cNvPr id="34" name="Shape 239"/>
          <p:cNvSpPr/>
          <p:nvPr/>
        </p:nvSpPr>
        <p:spPr>
          <a:xfrm>
            <a:off x="7427595" y="535940"/>
            <a:ext cx="4528185" cy="73596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3E3E3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lang="zh-CN" sz="1400" dirty="0" err="1">
                <a:solidFill>
                  <a:schemeClr val="tx1"/>
                </a:solidFill>
                <a:sym typeface="+mn-ea"/>
              </a:rPr>
              <a:t>智能体测设备自动采集传输数据，系统自动计算分析成绩结果，教师可审核是否合格，辅助教师高效调整。</a:t>
            </a:r>
            <a:endParaRPr lang="zh-CN" sz="1400" dirty="0" err="1">
              <a:solidFill>
                <a:schemeClr val="tx1"/>
              </a:solidFill>
              <a:sym typeface="+mn-ea"/>
            </a:endParaRPr>
          </a:p>
        </p:txBody>
      </p:sp>
      <p:sp>
        <p:nvSpPr>
          <p:cNvPr id="14" name="Shape 239"/>
          <p:cNvSpPr/>
          <p:nvPr/>
        </p:nvSpPr>
        <p:spPr>
          <a:xfrm>
            <a:off x="7345680" y="3535680"/>
            <a:ext cx="5139055" cy="735965"/>
          </a:xfrm>
          <a:prstGeom prst="rect">
            <a:avLst/>
          </a:prstGeom>
          <a:ln w="12700">
            <a:miter lim="400000"/>
          </a:ln>
        </p:spPr>
        <p:txBody>
          <a:bodyPr wrap="square" lIns="45718" tIns="45718" rIns="45718" bIns="45718">
            <a:spAutoFit/>
          </a:bodyPr>
          <a:lstStyle/>
          <a:p>
            <a:pPr algn="l">
              <a:lnSpc>
                <a:spcPct val="150000"/>
              </a:lnSpc>
              <a:defRPr>
                <a:solidFill>
                  <a:srgbClr val="3E3E3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400" dirty="0" err="1">
                <a:solidFill>
                  <a:schemeClr val="tx1"/>
                </a:solidFill>
                <a:sym typeface="+mn-ea"/>
              </a:rPr>
              <a:t>根据学生各项指标成绩换算得分、生成等级评价结果，分析</a:t>
            </a:r>
            <a:endParaRPr sz="1400" dirty="0" err="1">
              <a:solidFill>
                <a:schemeClr val="tx1"/>
              </a:solidFill>
              <a:sym typeface="+mn-ea"/>
            </a:endParaRPr>
          </a:p>
          <a:p>
            <a:pPr algn="l">
              <a:lnSpc>
                <a:spcPct val="150000"/>
              </a:lnSpc>
              <a:defRPr>
                <a:solidFill>
                  <a:srgbClr val="3E3E3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微软雅黑" panose="020B0503020204020204" charset="-122"/>
              </a:defRPr>
            </a:pPr>
            <a:r>
              <a:rPr sz="1400" dirty="0" err="1">
                <a:solidFill>
                  <a:schemeClr val="tx1"/>
                </a:solidFill>
                <a:sym typeface="+mn-ea"/>
              </a:rPr>
              <a:t>展示学生身体素质、运动素质，持续跟踪学生身体发展趋势。</a:t>
            </a:r>
            <a:endParaRPr sz="1400" dirty="0" err="1">
              <a:solidFill>
                <a:schemeClr val="tx1"/>
              </a:solidFill>
              <a:sym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427595" y="4501515"/>
            <a:ext cx="4429125" cy="1988185"/>
            <a:chOff x="12053" y="8105"/>
            <a:chExt cx="6476" cy="2364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7" cstate="email"/>
            <a:stretch>
              <a:fillRect/>
            </a:stretch>
          </p:blipFill>
          <p:spPr>
            <a:xfrm>
              <a:off x="14577" y="8105"/>
              <a:ext cx="3952" cy="236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8" cstate="email"/>
            <a:stretch>
              <a:fillRect/>
            </a:stretch>
          </p:blipFill>
          <p:spPr>
            <a:xfrm>
              <a:off x="12053" y="8105"/>
              <a:ext cx="2524" cy="236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矩形 15"/>
          <p:cNvSpPr/>
          <p:nvPr/>
        </p:nvSpPr>
        <p:spPr>
          <a:xfrm>
            <a:off x="-13335" y="0"/>
            <a:ext cx="7160260" cy="895985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ym typeface="+mn-ea"/>
              </a:rPr>
              <a:t>体质健康测试</a:t>
            </a:r>
            <a:endParaRPr lang="zh-CN" altLang="en-US" sz="2800" b="1" dirty="0">
              <a:sym typeface="+mn-ea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5193665" y="1845310"/>
            <a:ext cx="0" cy="46443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54045066-4dab-41f8-bf62-f128cc29485e.jpg[1]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4436745" y="2761615"/>
            <a:ext cx="2708275" cy="2263775"/>
          </a:xfrm>
          <a:prstGeom prst="rect">
            <a:avLst/>
          </a:prstGeom>
        </p:spPr>
      </p:pic>
      <p:pic>
        <p:nvPicPr>
          <p:cNvPr id="4" name="图片 3" descr="33ea4dda-c4c9-4677-ab99-a648260f33fb.jpg[1]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4436745" y="4947285"/>
            <a:ext cx="2708275" cy="18980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4437380" y="896620"/>
            <a:ext cx="2709545" cy="1956435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21" name="表格 20"/>
          <p:cNvGraphicFramePr/>
          <p:nvPr>
            <p:custDataLst>
              <p:tags r:id="rId1"/>
            </p:custDataLst>
          </p:nvPr>
        </p:nvGraphicFramePr>
        <p:xfrm>
          <a:off x="694055" y="1302385"/>
          <a:ext cx="5020469" cy="4757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77390"/>
                <a:gridCol w="1613694"/>
                <a:gridCol w="1429385"/>
              </a:tblGrid>
              <a:tr h="5181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/>
                        <a:t>体质健康测试器材</a:t>
                      </a:r>
                      <a:endParaRPr lang="zh-CN" alt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/>
                        <a:t>体育中考器材</a:t>
                      </a:r>
                      <a:endParaRPr lang="zh-CN" altLang="en-US" sz="14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/>
                        <a:t>球类器材</a:t>
                      </a:r>
                      <a:endParaRPr lang="zh-CN" altLang="en-US" sz="1400" b="1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中长跑测试仪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中长跑测试仪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中考专用</a:t>
                      </a:r>
                      <a:r>
                        <a:rPr lang="zh-CN" altLang="en-US" sz="1200"/>
                        <a:t>排球</a:t>
                      </a:r>
                      <a:endParaRPr lang="zh-CN" altLang="en-US" sz="120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立定跳远测试仪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立定跳远测试仪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中考专用</a:t>
                      </a:r>
                      <a:r>
                        <a:rPr lang="zh-CN" altLang="en-US" sz="1200"/>
                        <a:t>足球</a:t>
                      </a:r>
                      <a:endParaRPr lang="zh-CN" altLang="en-US" sz="120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引体向上测试仪</a:t>
                      </a:r>
                      <a:endParaRPr lang="zh-CN" altLang="en-US" sz="1200"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/>
                        <a:t>引体向上测试仪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中考专用</a:t>
                      </a:r>
                      <a:r>
                        <a:rPr lang="zh-CN" altLang="en-US" sz="1200"/>
                        <a:t>篮球</a:t>
                      </a:r>
                      <a:endParaRPr lang="zh-CN" altLang="en-US" sz="120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sym typeface="+mn-ea"/>
                        </a:rPr>
                        <a:t>身高体重测试仪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sym typeface="+mn-ea"/>
                        </a:rPr>
                        <a:t>排球垫球测试仪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200">
                          <a:sym typeface="+mn-ea"/>
                        </a:rPr>
                        <a:t>中考专用</a:t>
                      </a:r>
                      <a:r>
                        <a:rPr lang="zh-CN" altLang="en-US" sz="1200"/>
                        <a:t>实心球</a:t>
                      </a:r>
                      <a:endParaRPr lang="zh-CN" altLang="en-US" sz="120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sym typeface="+mn-ea"/>
                        </a:rPr>
                        <a:t>肺活量测试仪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sym typeface="+mn-ea"/>
                        </a:rPr>
                        <a:t>足球运球测试仪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>
                          <a:sym typeface="+mn-ea"/>
                        </a:rPr>
                        <a:t>……</a:t>
                      </a:r>
                      <a:endParaRPr lang="zh-CN" altLang="en-US" sz="120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50米跑测试仪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sym typeface="+mn-ea"/>
                        </a:rPr>
                        <a:t>篮球运球测试仪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/>
                </a:tc>
              </a:tr>
              <a:tr h="488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sym typeface="+mn-ea"/>
                        </a:rPr>
                        <a:t>坐位体前屈测试仪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sym typeface="+mn-ea"/>
                        </a:rPr>
                        <a:t>掷实心球测试仪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/>
                </a:tc>
              </a:tr>
              <a:tr h="488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sym typeface="+mn-ea"/>
                        </a:rPr>
                        <a:t>跳绳测试仪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200"/>
                        <a:t>……</a:t>
                      </a:r>
                      <a:endParaRPr lang="en-US" altLang="zh-CN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/>
                </a:tc>
              </a:tr>
              <a:tr h="488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sym typeface="+mn-ea"/>
                        </a:rPr>
                        <a:t>仰卧起坐测试仪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/>
                </a:tc>
              </a:tr>
              <a:tr h="4883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sz="1200">
                          <a:solidFill>
                            <a:srgbClr val="000000"/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50*8往返跑跑步测试仪</a:t>
                      </a: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12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0" y="-635"/>
            <a:ext cx="12192000" cy="114681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b="1" dirty="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34625" y="4479290"/>
            <a:ext cx="11626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立定跳远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958330" y="3424555"/>
            <a:ext cx="116268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仰卧起坐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567545" y="5586095"/>
            <a:ext cx="19297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1000</a:t>
            </a:r>
            <a:r>
              <a:rPr lang="zh-CN" altLang="en-US"/>
              <a:t>米</a:t>
            </a:r>
            <a:r>
              <a:rPr lang="en-US" altLang="zh-CN"/>
              <a:t>/800</a:t>
            </a:r>
            <a:r>
              <a:rPr lang="zh-CN" altLang="en-US"/>
              <a:t>米跑</a:t>
            </a:r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94055" y="311785"/>
            <a:ext cx="23279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sym typeface="+mn-ea"/>
              </a:rPr>
              <a:t>体育中考设备</a:t>
            </a:r>
            <a:endParaRPr lang="zh-CN" altLang="en-US" sz="2800" b="1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-2147482273"/>
          <p:cNvPicPr>
            <a:picLocks noChangeAspect="1"/>
          </p:cNvPicPr>
          <p:nvPr/>
        </p:nvPicPr>
        <p:blipFill>
          <a:blip r:embed="rId2"/>
          <a:srcRect l="5743" t="5984" r="65962" b="24987"/>
          <a:stretch>
            <a:fillRect/>
          </a:stretch>
        </p:blipFill>
        <p:spPr>
          <a:xfrm>
            <a:off x="9726295" y="1556385"/>
            <a:ext cx="2191385" cy="29229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/>
          <a:srcRect l="57993" t="31334" r="10240" b="25411"/>
          <a:stretch>
            <a:fillRect/>
          </a:stretch>
        </p:blipFill>
        <p:spPr>
          <a:xfrm>
            <a:off x="6441440" y="1247140"/>
            <a:ext cx="2574925" cy="22117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-2147482271"/>
          <p:cNvPicPr>
            <a:picLocks noChangeAspect="1"/>
          </p:cNvPicPr>
          <p:nvPr/>
        </p:nvPicPr>
        <p:blipFill>
          <a:blip r:embed="rId4"/>
          <a:srcRect l="62442" t="36373" r="6343" b="22540"/>
          <a:stretch>
            <a:fillRect/>
          </a:stretch>
        </p:blipFill>
        <p:spPr>
          <a:xfrm>
            <a:off x="6141085" y="4086860"/>
            <a:ext cx="3262630" cy="24155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5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矩形 75"/>
          <p:cNvSpPr/>
          <p:nvPr/>
        </p:nvSpPr>
        <p:spPr>
          <a:xfrm>
            <a:off x="0" y="-635"/>
            <a:ext cx="12192000" cy="685863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3571875" y="2724785"/>
            <a:ext cx="2279650" cy="1334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rgbClr val="E66B5B"/>
                </a:solidFill>
                <a:sym typeface="+mn-ea"/>
              </a:rPr>
              <a:t>精 准 测 量</a:t>
            </a:r>
            <a:endParaRPr lang="zh-CN" altLang="en-US" sz="2400" b="1" dirty="0">
              <a:solidFill>
                <a:srgbClr val="E66B5B"/>
              </a:solidFill>
              <a:sym typeface="+mn-ea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 dirty="0">
                <a:solidFill>
                  <a:srgbClr val="E66B5B"/>
                </a:solidFill>
                <a:sym typeface="+mn-ea"/>
              </a:rPr>
              <a:t>服 务 规 范</a:t>
            </a:r>
            <a:endParaRPr lang="zh-CN" altLang="en-US" sz="2400" b="1" dirty="0">
              <a:solidFill>
                <a:srgbClr val="E66B5B"/>
              </a:solidFill>
              <a:sym typeface="+mn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0850" y="767715"/>
            <a:ext cx="2785745" cy="1414780"/>
          </a:xfrm>
          <a:prstGeom prst="rect">
            <a:avLst/>
          </a:prstGeom>
          <a:solidFill>
            <a:srgbClr val="E66B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 dirty="0">
                <a:sym typeface="+mn-ea"/>
              </a:rPr>
              <a:t>体育中考模拟测试</a:t>
            </a:r>
            <a:endParaRPr lang="zh-CN" sz="2400" b="1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email"/>
          <a:stretch>
            <a:fillRect/>
          </a:stretch>
        </p:blipFill>
        <p:spPr>
          <a:xfrm>
            <a:off x="-2608580" y="-12948285"/>
            <a:ext cx="3398400" cy="4531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0850" y="4208145"/>
            <a:ext cx="2785745" cy="18078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51485" y="2292985"/>
            <a:ext cx="2785110" cy="180848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329940" y="767715"/>
            <a:ext cx="2785110" cy="18084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186170" y="767715"/>
            <a:ext cx="5363845" cy="52482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3329940" y="4208145"/>
            <a:ext cx="2785110" cy="180848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i"/>
  <p:tag name="KSO_WM_UNIT_INDEX" val="1_2_1"/>
  <p:tag name="KSO_WM_UNIT_ID" val="diagram20168996_4*q_h_i*1_2_1"/>
  <p:tag name="KSO_WM_UNIT_LAYERLEVEL" val="1_1_1"/>
  <p:tag name="KSO_WM_DIAGRAM_GROUP_CODE" val="q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100.xml><?xml version="1.0" encoding="utf-8"?>
<p:tagLst xmlns:p="http://schemas.openxmlformats.org/presentationml/2006/main">
  <p:tag name="KSO_WM_TEMPLATE_CATEGORY" val="diagram"/>
  <p:tag name="KSO_WM_TEMPLATE_INDEX" val="20187822"/>
  <p:tag name="KSO_WM_UNIT_TYPE" val="l_h_i"/>
  <p:tag name="KSO_WM_UNIT_INDEX" val="1_5_1"/>
  <p:tag name="KSO_WM_UNIT_ID" val="diagram20187822_5*l_h_i*1_5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01.xml><?xml version="1.0" encoding="utf-8"?>
<p:tagLst xmlns:p="http://schemas.openxmlformats.org/presentationml/2006/main">
  <p:tag name="KSO_WM_TEMPLATE_CATEGORY" val="diagram"/>
  <p:tag name="KSO_WM_TEMPLATE_INDEX" val="20187822"/>
  <p:tag name="KSO_WM_UNIT_TYPE" val="l_i"/>
  <p:tag name="KSO_WM_UNIT_INDEX" val="1_1"/>
  <p:tag name="KSO_WM_UNIT_ID" val="diagram20187822_5*l_i*1_1"/>
  <p:tag name="KSO_WM_UNIT_LAYERLEVEL" val="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02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a"/>
  <p:tag name="KSO_WM_UNIT_INDEX" val="1_1_1_1"/>
  <p:tag name="KSO_WM_UNIT_ID" val="diagram20187822_5*l_h_h_a*1_1_1_1"/>
  <p:tag name="KSO_WM_UNIT_LAYERLEVEL" val="1_1_1_1"/>
  <p:tag name="KSO_WM_UNIT_VALUE" val="20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03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a"/>
  <p:tag name="KSO_WM_UNIT_INDEX" val="1_2_1_1"/>
  <p:tag name="KSO_WM_UNIT_ID" val="diagram20187822_5*l_h_h_a*1_2_1_1"/>
  <p:tag name="KSO_WM_UNIT_LAYERLEVEL" val="1_1_1_1"/>
  <p:tag name="KSO_WM_UNIT_VALUE" val="20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04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a"/>
  <p:tag name="KSO_WM_UNIT_INDEX" val="1_3_1_1"/>
  <p:tag name="KSO_WM_UNIT_ID" val="diagram20187822_5*l_h_h_a*1_3_1_1"/>
  <p:tag name="KSO_WM_UNIT_LAYERLEVEL" val="1_1_1_1"/>
  <p:tag name="KSO_WM_UNIT_VALUE" val="20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05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a"/>
  <p:tag name="KSO_WM_UNIT_INDEX" val="1_4_1_1"/>
  <p:tag name="KSO_WM_UNIT_ID" val="diagram20187822_5*l_h_h_a*1_4_1_1"/>
  <p:tag name="KSO_WM_UNIT_LAYERLEVEL" val="1_1_1_1"/>
  <p:tag name="KSO_WM_UNIT_VALUE" val="20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06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a"/>
  <p:tag name="KSO_WM_UNIT_INDEX" val="1_5_1_1"/>
  <p:tag name="KSO_WM_UNIT_ID" val="diagram20187822_5*l_h_h_a*1_5_1_1"/>
  <p:tag name="KSO_WM_UNIT_LAYERLEVEL" val="1_1_1_1"/>
  <p:tag name="KSO_WM_UNIT_VALUE" val="20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ISCONTENTSTITLE" val="0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07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4_1_1"/>
  <p:tag name="KSO_WM_UNIT_ID" val="diagram20187822_5*l_h_h_i*1_4_1_1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108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l1-1"/>
  <p:tag name="KSO_WM_UNIT_TYPE" val="l_h_a"/>
  <p:tag name="KSO_WM_UNIT_INDEX" val="1_2_1"/>
  <p:tag name="KSO_WM_UNIT_ID" val="diagram20187822_4*l_h_a*1_2_1"/>
  <p:tag name="KSO_WM_TEMPLATE_CATEGORY" val="diagram"/>
  <p:tag name="KSO_WM_TEMPLATE_INDEX" val="20187822"/>
  <p:tag name="KSO_WM_UNIT_LAYERLEVEL" val="1_1_1"/>
  <p:tag name="KSO_WM_TAG_VERSION" val="1.0"/>
  <p:tag name="KSO_WM_BEAUTIFY_FLAG" val="#wm#"/>
  <p:tag name="KSO_WM_UNIT_VALUE" val="3"/>
  <p:tag name="KSO_WM_UNIT_DIAGRAM_ISNUMVISUAL" val="0"/>
  <p:tag name="KSO_WM_UNIT_DIAGRAM_ISREFERUNIT" val="0"/>
  <p:tag name="KSO_WM_UNIT_PRESET_TEXT" val="关键词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09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diagram20187822_4*l_h_a*1_3_1"/>
  <p:tag name="KSO_WM_TEMPLATE_CATEGORY" val="diagram"/>
  <p:tag name="KSO_WM_TEMPLATE_INDEX" val="20187822"/>
  <p:tag name="KSO_WM_UNIT_LAYERLEVEL" val="1_1_1"/>
  <p:tag name="KSO_WM_TAG_VERSION" val="1.0"/>
  <p:tag name="KSO_WM_BEAUTIFY_FLAG" val="#wm#"/>
  <p:tag name="KSO_WM_UNIT_VALUE" val="3"/>
  <p:tag name="KSO_WM_UNIT_DIAGRAM_ISNUMVISUAL" val="0"/>
  <p:tag name="KSO_WM_UNIT_DIAGRAM_ISREFERUNIT" val="0"/>
  <p:tag name="KSO_WM_UNIT_PRESET_TEXT" val="关键词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a"/>
  <p:tag name="KSO_WM_UNIT_INDEX" val="1_4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q1-1"/>
  <p:tag name="KSO_WM_UNIT_ID" val="diagram20168996_4*q_h_a*1_4_1"/>
  <p:tag name="KSO_WM_UNIT_TEXT_FILL_FORE_SCHEMECOLOR_INDEX" val="13"/>
  <p:tag name="KSO_WM_UNIT_TEXT_FILL_TYPE" val="1"/>
</p:tagLst>
</file>

<file path=ppt/tags/tag110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l1-1"/>
  <p:tag name="KSO_WM_UNIT_TYPE" val="l_h_a"/>
  <p:tag name="KSO_WM_UNIT_INDEX" val="1_3_1"/>
  <p:tag name="KSO_WM_UNIT_ID" val="diagram20187822_4*l_h_a*1_3_1"/>
  <p:tag name="KSO_WM_TEMPLATE_CATEGORY" val="diagram"/>
  <p:tag name="KSO_WM_TEMPLATE_INDEX" val="20187822"/>
  <p:tag name="KSO_WM_UNIT_LAYERLEVEL" val="1_1_1"/>
  <p:tag name="KSO_WM_TAG_VERSION" val="1.0"/>
  <p:tag name="KSO_WM_BEAUTIFY_FLAG" val="#wm#"/>
  <p:tag name="KSO_WM_UNIT_VALUE" val="3"/>
  <p:tag name="KSO_WM_UNIT_DIAGRAM_ISNUMVISUAL" val="0"/>
  <p:tag name="KSO_WM_UNIT_DIAGRAM_ISREFERUNIT" val="0"/>
  <p:tag name="KSO_WM_UNIT_PRESET_TEXT" val="关键词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11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l1-1"/>
  <p:tag name="KSO_WM_UNIT_TYPE" val="l_h_a"/>
  <p:tag name="KSO_WM_UNIT_INDEX" val="1_4_1"/>
  <p:tag name="KSO_WM_UNIT_ID" val="diagram20187822_4*l_h_a*1_4_1"/>
  <p:tag name="KSO_WM_TEMPLATE_CATEGORY" val="diagram"/>
  <p:tag name="KSO_WM_TEMPLATE_INDEX" val="20187822"/>
  <p:tag name="KSO_WM_UNIT_LAYERLEVEL" val="1_1_1"/>
  <p:tag name="KSO_WM_TAG_VERSION" val="1.0"/>
  <p:tag name="KSO_WM_BEAUTIFY_FLAG" val="#wm#"/>
  <p:tag name="KSO_WM_UNIT_VALUE" val="3"/>
  <p:tag name="KSO_WM_UNIT_DIAGRAM_ISNUMVISUAL" val="0"/>
  <p:tag name="KSO_WM_UNIT_DIAGRAM_ISREFERUNIT" val="0"/>
  <p:tag name="KSO_WM_UNIT_PRESET_TEXT" val="关键词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12.xml><?xml version="1.0" encoding="utf-8"?>
<p:tagLst xmlns:p="http://schemas.openxmlformats.org/presentationml/2006/main">
  <p:tag name="KSO_WM_UNIT_ISCONTENTSTITLE" val="0"/>
  <p:tag name="KSO_WM_UNIT_HIGHLIGHT" val="0"/>
  <p:tag name="KSO_WM_UNIT_COMPATIBLE" val="0"/>
  <p:tag name="KSO_WM_DIAGRAM_GROUP_CODE" val="l1-1"/>
  <p:tag name="KSO_WM_UNIT_TYPE" val="l_h_a"/>
  <p:tag name="KSO_WM_UNIT_INDEX" val="1_1_1"/>
  <p:tag name="KSO_WM_UNIT_ID" val="diagram20187822_4*l_h_a*1_1_1"/>
  <p:tag name="KSO_WM_TEMPLATE_CATEGORY" val="diagram"/>
  <p:tag name="KSO_WM_TEMPLATE_INDEX" val="20187822"/>
  <p:tag name="KSO_WM_UNIT_LAYERLEVEL" val="1_1_1"/>
  <p:tag name="KSO_WM_TAG_VERSION" val="1.0"/>
  <p:tag name="KSO_WM_BEAUTIFY_FLAG" val="#wm#"/>
  <p:tag name="KSO_WM_UNIT_VALUE" val="3"/>
  <p:tag name="KSO_WM_UNIT_DIAGRAM_ISNUMVISUAL" val="0"/>
  <p:tag name="KSO_WM_UNIT_DIAGRAM_ISREFERUNIT" val="0"/>
  <p:tag name="KSO_WM_UNIT_PRESET_TEXT" val="关键词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113.xml><?xml version="1.0" encoding="utf-8"?>
<p:tagLst xmlns:p="http://schemas.openxmlformats.org/presentationml/2006/main">
  <p:tag name="KSO_WM_TEMPLATE_CATEGORY" val="diagram"/>
  <p:tag name="KSO_WM_TEMPLATE_INDEX" val="20187822"/>
  <p:tag name="KSO_WM_UNIT_TYPE" val="f"/>
  <p:tag name="KSO_WM_UNIT_INDEX" val="1"/>
  <p:tag name="KSO_WM_UNIT_ID" val="diagram20187822_4*f*1"/>
  <p:tag name="KSO_WM_UNIT_LAYERLEVEL" val="1"/>
  <p:tag name="KSO_WM_UNIT_VALUE" val="54"/>
  <p:tag name="KSO_WM_UNIT_HIGHLIGHT" val="0"/>
  <p:tag name="KSO_WM_UNIT_COMPATIBLE" val="0"/>
  <p:tag name="KSO_WM_BEAUTIFY_FLAG" val="#wm#"/>
  <p:tag name="KSO_WM_TAG_VERSION" val="1.0"/>
  <p:tag name="KSO_WM_DIAGRAM_GROUP_CODE" val="l1-2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TEMPLATE_CATEGORY" val="diagram"/>
  <p:tag name="KSO_WM_TEMPLATE_INDEX" val="20187822"/>
  <p:tag name="KSO_WM_UNIT_TYPE" val="f"/>
  <p:tag name="KSO_WM_UNIT_INDEX" val="1"/>
  <p:tag name="KSO_WM_UNIT_ID" val="diagram20187822_4*f*1"/>
  <p:tag name="KSO_WM_UNIT_LAYERLEVEL" val="1"/>
  <p:tag name="KSO_WM_UNIT_VALUE" val="54"/>
  <p:tag name="KSO_WM_UNIT_HIGHLIGHT" val="0"/>
  <p:tag name="KSO_WM_UNIT_COMPATIBLE" val="0"/>
  <p:tag name="KSO_WM_BEAUTIFY_FLAG" val="#wm#"/>
  <p:tag name="KSO_WM_TAG_VERSION" val="1.0"/>
  <p:tag name="KSO_WM_DIAGRAM_GROUP_CODE" val="l1-2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TEMPLATE_CATEGORY" val="diagram"/>
  <p:tag name="KSO_WM_TEMPLATE_INDEX" val="20187822"/>
  <p:tag name="KSO_WM_UNIT_TYPE" val="f"/>
  <p:tag name="KSO_WM_UNIT_INDEX" val="1"/>
  <p:tag name="KSO_WM_UNIT_ID" val="diagram20187822_4*f*1"/>
  <p:tag name="KSO_WM_UNIT_LAYERLEVEL" val="1"/>
  <p:tag name="KSO_WM_UNIT_VALUE" val="54"/>
  <p:tag name="KSO_WM_UNIT_HIGHLIGHT" val="0"/>
  <p:tag name="KSO_WM_UNIT_COMPATIBLE" val="0"/>
  <p:tag name="KSO_WM_BEAUTIFY_FLAG" val="#wm#"/>
  <p:tag name="KSO_WM_TAG_VERSION" val="1.0"/>
  <p:tag name="KSO_WM_DIAGRAM_GROUP_CODE" val="l1-2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TEMPLATE_CATEGORY" val="diagram"/>
  <p:tag name="KSO_WM_TEMPLATE_INDEX" val="20187822"/>
  <p:tag name="KSO_WM_UNIT_TYPE" val="f"/>
  <p:tag name="KSO_WM_UNIT_INDEX" val="1"/>
  <p:tag name="KSO_WM_UNIT_ID" val="diagram20187822_4*f*1"/>
  <p:tag name="KSO_WM_UNIT_LAYERLEVEL" val="1"/>
  <p:tag name="KSO_WM_UNIT_VALUE" val="54"/>
  <p:tag name="KSO_WM_UNIT_HIGHLIGHT" val="0"/>
  <p:tag name="KSO_WM_UNIT_COMPATIBLE" val="0"/>
  <p:tag name="KSO_WM_BEAUTIFY_FLAG" val="#wm#"/>
  <p:tag name="KSO_WM_TAG_VERSION" val="1.0"/>
  <p:tag name="KSO_WM_DIAGRAM_GROUP_CODE" val="l1-2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TEMPLATE_CATEGORY" val="diagram"/>
  <p:tag name="KSO_WM_TEMPLATE_INDEX" val="20187822"/>
  <p:tag name="KSO_WM_UNIT_TYPE" val="f"/>
  <p:tag name="KSO_WM_UNIT_INDEX" val="1"/>
  <p:tag name="KSO_WM_UNIT_ID" val="diagram20187822_4*f*1"/>
  <p:tag name="KSO_WM_UNIT_LAYERLEVEL" val="1"/>
  <p:tag name="KSO_WM_UNIT_VALUE" val="54"/>
  <p:tag name="KSO_WM_UNIT_HIGHLIGHT" val="0"/>
  <p:tag name="KSO_WM_UNIT_COMPATIBLE" val="0"/>
  <p:tag name="KSO_WM_BEAUTIFY_FLAG" val="#wm#"/>
  <p:tag name="KSO_WM_TAG_VERSION" val="1.0"/>
  <p:tag name="KSO_WM_DIAGRAM_GROUP_CODE" val="l1-2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1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9.xml><?xml version="1.0" encoding="utf-8"?>
<p:tagLst xmlns:p="http://schemas.openxmlformats.org/presentationml/2006/main">
  <p:tag name="KSO_WM_TEMPLATE_CATEGORY" val="diagram"/>
  <p:tag name="KSO_WM_TEMPLATE_INDEX" val="20187822"/>
  <p:tag name="KSO_WM_UNIT_TYPE" val="a"/>
  <p:tag name="KSO_WM_UNIT_INDEX" val="1"/>
  <p:tag name="KSO_WM_UNIT_ID" val="diagram20187822_4*a*1"/>
  <p:tag name="KSO_WM_UNIT_LAYERLEVEL" val="1"/>
  <p:tag name="KSO_WM_UNIT_VALUE" val="40"/>
  <p:tag name="KSO_WM_UNIT_ISCONTENTSTITLE" val="0"/>
  <p:tag name="KSO_WM_UNIT_HIGHLIGHT" val="0"/>
  <p:tag name="KSO_WM_UNIT_COMPATIBLE" val="0"/>
  <p:tag name="KSO_WM_BEAUTIFY_FLAG" val="#wm#"/>
  <p:tag name="KSO_WM_TAG_VERSION" val="1.0"/>
  <p:tag name="KSO_WM_DIAGRAM_GROUP_CODE" val="l1-2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a"/>
  <p:tag name="KSO_WM_UNIT_INDEX" val="1_2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q1-1"/>
  <p:tag name="KSO_WM_UNIT_ID" val="diagram20168996_4*q_h_a*1_2_1"/>
  <p:tag name="KSO_WM_UNIT_TEXT_FILL_FORE_SCHEMECOLOR_INDEX" val="13"/>
  <p:tag name="KSO_WM_UNIT_TEXT_FILL_TYPE" val="1"/>
</p:tagLst>
</file>

<file path=ppt/tags/tag120.xml><?xml version="1.0" encoding="utf-8"?>
<p:tagLst xmlns:p="http://schemas.openxmlformats.org/presentationml/2006/main">
  <p:tag name="KSO_WM_TEMPLATE_CATEGORY" val="diagram"/>
  <p:tag name="KSO_WM_TEMPLATE_INDEX" val="20187822"/>
  <p:tag name="KSO_WM_UNIT_TYPE" val="f"/>
  <p:tag name="KSO_WM_UNIT_INDEX" val="1"/>
  <p:tag name="KSO_WM_UNIT_ID" val="diagram20187822_4*f*1"/>
  <p:tag name="KSO_WM_UNIT_LAYERLEVEL" val="1"/>
  <p:tag name="KSO_WM_UNIT_VALUE" val="54"/>
  <p:tag name="KSO_WM_UNIT_HIGHLIGHT" val="0"/>
  <p:tag name="KSO_WM_UNIT_COMPATIBLE" val="0"/>
  <p:tag name="KSO_WM_BEAUTIFY_FLAG" val="#wm#"/>
  <p:tag name="KSO_WM_TAG_VERSION" val="1.0"/>
  <p:tag name="KSO_WM_DIAGRAM_GROUP_CODE" val="l1-2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1"/>
</p:tagLst>
</file>

<file path=ppt/tags/tag121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23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746_1*i*4"/>
  <p:tag name="KSO_WM_TEMPLATE_CATEGORY" val="diagram"/>
  <p:tag name="KSO_WM_TEMPLATE_INDEX" val="20200746"/>
  <p:tag name="KSO_WM_UNIT_LAYERLEVEL" val="1"/>
  <p:tag name="KSO_WM_TAG_VERSION" val="1.0"/>
  <p:tag name="KSO_WM_BEAUTIFY_FLAG" val="#wm#"/>
  <p:tag name="KSO_WM_DIAGRAM_GROUP_CODE" val="l1-1"/>
  <p:tag name="KSO_WM_UNIT_USESOURCEFORMAT_APPLY" val="1"/>
</p:tagLst>
</file>

<file path=ppt/tags/tag125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126.xml><?xml version="1.0" encoding="utf-8"?>
<p:tagLst xmlns:p="http://schemas.openxmlformats.org/presentationml/2006/main">
  <p:tag name="KSO_WM_UNIT_TABLE_BEAUTIFY" val="smartTable{d8bfdee4-a481-4618-bd25-dae38f8ee568}"/>
</p:tagLst>
</file>

<file path=ppt/tags/tag127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128.xml><?xml version="1.0" encoding="utf-8"?>
<p:tagLst xmlns:p="http://schemas.openxmlformats.org/presentationml/2006/main">
  <p:tag name="REFSHAPE" val="738132060"/>
</p:tagLst>
</file>

<file path=ppt/tags/tag129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a"/>
  <p:tag name="KSO_WM_UNIT_INDEX" val="1_3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q1-1"/>
  <p:tag name="KSO_WM_UNIT_ID" val="diagram20168996_4*q_h_a*1_3_1"/>
  <p:tag name="KSO_WM_UNIT_TEXT_FILL_FORE_SCHEMECOLOR_INDEX" val="13"/>
  <p:tag name="KSO_WM_UNIT_TEXT_FILL_TYPE" val="1"/>
</p:tagLst>
</file>

<file path=ppt/tags/tag130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4899_1*i*2"/>
  <p:tag name="KSO_WM_TEMPLATE_CATEGORY" val="diagram"/>
  <p:tag name="KSO_WM_TEMPLATE_INDEX" val="20194899"/>
  <p:tag name="KSO_WM_UNIT_LAYERLEVEL" val="1"/>
  <p:tag name="KSO_WM_TAG_VERSION" val="1.0"/>
  <p:tag name="KSO_WM_BEAUTIFY_FLAG" val="#wm#"/>
  <p:tag name="KSO_WM_DIAGRAM_GROUP_CODE" val="ζ1-1"/>
  <p:tag name="KSO_WM_UNIT_TYPE" val="i"/>
  <p:tag name="KSO_WM_UNIT_INDEX" val="2"/>
  <p:tag name="KSO_WM_UNIT_USESOURCEFORMAT_APPLY" val="1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4899_1*i*2"/>
  <p:tag name="KSO_WM_TEMPLATE_CATEGORY" val="diagram"/>
  <p:tag name="KSO_WM_TEMPLATE_INDEX" val="20194899"/>
  <p:tag name="KSO_WM_UNIT_LAYERLEVEL" val="1"/>
  <p:tag name="KSO_WM_TAG_VERSION" val="1.0"/>
  <p:tag name="KSO_WM_BEAUTIFY_FLAG" val="#wm#"/>
  <p:tag name="KSO_WM_DIAGRAM_GROUP_CODE" val="ζ1-1"/>
  <p:tag name="KSO_WM_UNIT_TYPE" val="i"/>
  <p:tag name="KSO_WM_UNIT_INDEX" val="2"/>
  <p:tag name="KSO_WM_UNIT_USESOURCEFORMAT_APPLY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4899_1*i*2"/>
  <p:tag name="KSO_WM_TEMPLATE_CATEGORY" val="diagram"/>
  <p:tag name="KSO_WM_TEMPLATE_INDEX" val="20194899"/>
  <p:tag name="KSO_WM_UNIT_LAYERLEVEL" val="1"/>
  <p:tag name="KSO_WM_TAG_VERSION" val="1.0"/>
  <p:tag name="KSO_WM_BEAUTIFY_FLAG" val="#wm#"/>
  <p:tag name="KSO_WM_DIAGRAM_GROUP_CODE" val="ζ1-1"/>
  <p:tag name="KSO_WM_UNIT_TYPE" val="i"/>
  <p:tag name="KSO_WM_UNIT_INDEX" val="2"/>
  <p:tag name="KSO_WM_UNIT_USESOURCEFORMAT_APPLY" val="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4899_1*i*2"/>
  <p:tag name="KSO_WM_TEMPLATE_CATEGORY" val="diagram"/>
  <p:tag name="KSO_WM_TEMPLATE_INDEX" val="20194899"/>
  <p:tag name="KSO_WM_UNIT_LAYERLEVEL" val="1"/>
  <p:tag name="KSO_WM_TAG_VERSION" val="1.0"/>
  <p:tag name="KSO_WM_BEAUTIFY_FLAG" val="#wm#"/>
  <p:tag name="KSO_WM_DIAGRAM_GROUP_CODE" val="ζ1-1"/>
  <p:tag name="KSO_WM_UNIT_TYPE" val="i"/>
  <p:tag name="KSO_WM_UNIT_INDEX" val="2"/>
  <p:tag name="KSO_WM_UNIT_USESOURCEFORMAT_APPLY" val="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4899_1*i*2"/>
  <p:tag name="KSO_WM_TEMPLATE_CATEGORY" val="diagram"/>
  <p:tag name="KSO_WM_TEMPLATE_INDEX" val="20194899"/>
  <p:tag name="KSO_WM_UNIT_LAYERLEVEL" val="1"/>
  <p:tag name="KSO_WM_TAG_VERSION" val="1.0"/>
  <p:tag name="KSO_WM_BEAUTIFY_FLAG" val="#wm#"/>
  <p:tag name="KSO_WM_DIAGRAM_GROUP_CODE" val="ζ1-1"/>
  <p:tag name="KSO_WM_UNIT_TYPE" val="i"/>
  <p:tag name="KSO_WM_UNIT_INDEX" val="2"/>
  <p:tag name="KSO_WM_UNIT_USESOURCEFORMAT_APPLY" val="1"/>
</p:tagLst>
</file>

<file path=ppt/tags/tag136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137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138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a"/>
  <p:tag name="KSO_WM_UNIT_INDEX" val="1_1_1"/>
  <p:tag name="KSO_WM_UNIT_LAYERLEVEL" val="1_1_1"/>
  <p:tag name="KSO_WM_UNIT_VALUE" val="10"/>
  <p:tag name="KSO_WM_UNIT_HIGHLIGHT" val="0"/>
  <p:tag name="KSO_WM_UNIT_COMPATIBLE" val="0"/>
  <p:tag name="KSO_WM_UNIT_CLEAR" val="0"/>
  <p:tag name="KSO_WM_UNIT_PRESET_TEXT_INDEX" val="0"/>
  <p:tag name="KSO_WM_UNIT_PRESET_TEXT_LEN" val="9"/>
  <p:tag name="KSO_WM_DIAGRAM_GROUP_CODE" val="q1-1"/>
  <p:tag name="KSO_WM_UNIT_ID" val="diagram20168996_4*q_h_a*1_1_1"/>
  <p:tag name="KSO_WM_UNIT_TEXT_FILL_FORE_SCHEMECOLOR_INDEX" val="13"/>
  <p:tag name="KSO_WM_UNIT_TEXT_FILL_TYPE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UNIT_TYPE" val="a"/>
  <p:tag name="KSO_WM_UNIT_INDEX" val="1"/>
  <p:tag name="KSO_WM_UNIT_ID" val="custom20186579_7*a*1"/>
  <p:tag name="KSO_WM_UNIT_LAYERLEVEL" val="1"/>
  <p:tag name="KSO_WM_UNIT_VALUE" val="15"/>
  <p:tag name="KSO_WM_UNIT_ISCONTENTSTITLE" val="0"/>
  <p:tag name="KSO_WM_UNIT_HIGHLIGHT" val="0"/>
  <p:tag name="KSO_WM_UNIT_COMPATIBLE" val="0"/>
  <p:tag name="KSO_WM_BEAUTIFY_FLAG" val="#wm#"/>
  <p:tag name="KSO_WM_UNIT_PRESET_TEXT" val="单击此处添加标题"/>
  <p:tag name="KSO_WM_UNIT_NOCLEAR" val="0"/>
  <p:tag name="KSO_WM_UNIT_DIAGRAM_ISNUMVISUAL" val="0"/>
  <p:tag name="KSO_WM_UNIT_DIAGRAM_ISREFERUNIT" val="0"/>
</p:tagLst>
</file>

<file path=ppt/tags/tag148.xml><?xml version="1.0" encoding="utf-8"?>
<p:tagLst xmlns:p="http://schemas.openxmlformats.org/presentationml/2006/main">
  <p:tag name="KSO_WM_TEMPLATE_CATEGORY" val="custom"/>
  <p:tag name="KSO_WM_TEMPLATE_INDEX" val="20186579"/>
  <p:tag name="KSO_WM_TAG_VERSION" val="1.0"/>
  <p:tag name="KSO_WM_SLIDE_ID" val="custom20186579_7"/>
  <p:tag name="KSO_WM_SLIDE_INDEX" val="7"/>
  <p:tag name="KSO_WM_SLIDE_ITEM_CNT" val="0"/>
  <p:tag name="KSO_WM_SLIDE_LAYOUT" val="a_b_e"/>
  <p:tag name="KSO_WM_SLIDE_LAYOUT_CNT" val="1_1_1"/>
  <p:tag name="KSO_WM_SLIDE_TYPE" val="sectionTitle"/>
  <p:tag name="KSO_WM_SLIDE_SUBTYPE" val="pureTxt"/>
  <p:tag name="KSO_WM_BEAUTIFY_FLAG" val="#wm#"/>
  <p:tag name="KSO_WM_TEMPLATE_SUBCATEGORY" val="0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f"/>
  <p:tag name="KSO_WM_UNIT_INDEX" val="1_4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2"/>
  <p:tag name="KSO_WM_UNIT_PRESET_TEXT_LEN" val="20"/>
  <p:tag name="KSO_WM_DIAGRAM_GROUP_CODE" val="q1-1"/>
  <p:tag name="KSO_WM_UNIT_ID" val="diagram20168996_4*q_h_f*1_4_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f"/>
  <p:tag name="KSO_WM_UNIT_INDEX" val="1_4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2"/>
  <p:tag name="KSO_WM_UNIT_PRESET_TEXT_LEN" val="20"/>
  <p:tag name="KSO_WM_DIAGRAM_GROUP_CODE" val="q1-1"/>
  <p:tag name="KSO_WM_UNIT_ID" val="diagram20168996_4*q_h_f*1_4_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f"/>
  <p:tag name="KSO_WM_UNIT_INDEX" val="1_4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2"/>
  <p:tag name="KSO_WM_UNIT_PRESET_TEXT_LEN" val="20"/>
  <p:tag name="KSO_WM_DIAGRAM_GROUP_CODE" val="q1-1"/>
  <p:tag name="KSO_WM_UNIT_ID" val="diagram20168996_4*q_h_f*1_4_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f"/>
  <p:tag name="KSO_WM_UNIT_INDEX" val="1_4_1"/>
  <p:tag name="KSO_WM_UNIT_LAYERLEVEL" val="1_1_1"/>
  <p:tag name="KSO_WM_UNIT_VALUE" val="24"/>
  <p:tag name="KSO_WM_UNIT_HIGHLIGHT" val="0"/>
  <p:tag name="KSO_WM_UNIT_COMPATIBLE" val="0"/>
  <p:tag name="KSO_WM_UNIT_CLEAR" val="0"/>
  <p:tag name="KSO_WM_UNIT_PRESET_TEXT_INDEX" val="2"/>
  <p:tag name="KSO_WM_UNIT_PRESET_TEXT_LEN" val="20"/>
  <p:tag name="KSO_WM_DIAGRAM_GROUP_CODE" val="q1-1"/>
  <p:tag name="KSO_WM_UNIT_ID" val="diagram20168996_4*q_h_f*1_4_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i"/>
  <p:tag name="KSO_WM_UNIT_INDEX" val="1_5"/>
  <p:tag name="KSO_WM_UNIT_ID" val="diagram20168996_4*q_i*1_5"/>
  <p:tag name="KSO_WM_UNIT_LAYERLEVEL" val="1_1"/>
  <p:tag name="KSO_WM_DIAGRAM_GROUP_CODE" val="q1-1"/>
  <p:tag name="KSO_WM_UNIT_FILL_FORE_SCHEMECOLOR_INDEX" val="5"/>
  <p:tag name="KSO_WM_UNIT_FILL_TYPE" val="1"/>
</p:tagLst>
</file>

<file path=ppt/tags/tag2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877_3*l_h_a*1_1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营运资本"/>
  <p:tag name="KSO_WM_UNIT_DIAGRAM_MODELTYPE" val="stripeEnum"/>
  <p:tag name="KSO_WM_UNIT_TEXT_FILL_FORE_SCHEMECOLOR_INDEX" val="13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i"/>
  <p:tag name="KSO_WM_UNIT_INDEX" val="1_6"/>
  <p:tag name="KSO_WM_UNIT_ID" val="diagram20168996_4*q_i*1_6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i"/>
  <p:tag name="KSO_WM_UNIT_INDEX" val="1_7"/>
  <p:tag name="KSO_WM_UNIT_ID" val="diagram20168996_4*q_i*1_7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i"/>
  <p:tag name="KSO_WM_UNIT_INDEX" val="1_8"/>
  <p:tag name="KSO_WM_UNIT_ID" val="diagram20168996_4*q_i*1_8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i"/>
  <p:tag name="KSO_WM_UNIT_INDEX" val="1_9"/>
  <p:tag name="KSO_WM_UNIT_ID" val="diagram20168996_4*q_i*1_9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i"/>
  <p:tag name="KSO_WM_UNIT_INDEX" val="1_10"/>
  <p:tag name="KSO_WM_UNIT_ID" val="diagram20168996_4*q_i*1_10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i"/>
  <p:tag name="KSO_WM_UNIT_INDEX" val="1_11"/>
  <p:tag name="KSO_WM_UNIT_ID" val="diagram20168996_4*q_i*1_11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i"/>
  <p:tag name="KSO_WM_UNIT_INDEX" val="1_12"/>
  <p:tag name="KSO_WM_UNIT_ID" val="diagram20168996_4*q_i*1_12"/>
  <p:tag name="KSO_WM_UNIT_LAYERLEVEL" val="1_1"/>
  <p:tag name="KSO_WM_DIAGRAM_GROUP_CODE" val="q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7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3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877_3*l_h_a*1_1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营运资本"/>
  <p:tag name="KSO_WM_UNIT_DIAGRAM_MODELTYPE" val="stripeEnum"/>
  <p:tag name="KSO_WM_UNIT_TEXT_FILL_FORE_SCHEMECOLOR_INDEX" val="13"/>
  <p:tag name="KSO_WM_UNIT_TEXT_FILL_TYPE" val="1"/>
  <p:tag name="KSO_WM_UNIT_USESOURCEFORMAT_APPLY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2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2"/>
  <p:tag name="KSO_WM_UNIT_LINE_FORE_SCHEMECOLOR_INDEX" val="16"/>
  <p:tag name="KSO_WM_UNIT_LINE_FILL_TYPE" val="2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2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2"/>
  <p:tag name="KSO_WM_UNIT_LINE_FORE_SCHEMECOLOR_INDEX" val="16"/>
  <p:tag name="KSO_WM_UNIT_LINE_FILL_TYPE" val="2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</p:tagLst>
</file>

<file path=ppt/tags/tag4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877_3*l_h_a*1_1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营运资本"/>
  <p:tag name="KSO_WM_UNIT_DIAGRAM_MODELTYPE" val="stripeEnum"/>
  <p:tag name="KSO_WM_UNIT_TEXT_FILL_FORE_SCHEMECOLOR_INDEX" val="13"/>
  <p:tag name="KSO_WM_UNIT_TEXT_FILL_TYPE" val="1"/>
  <p:tag name="KSO_WM_UNIT_USESOURCEFORMAT_APPLY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2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2"/>
  <p:tag name="KSO_WM_UNIT_LINE_FORE_SCHEMECOLOR_INDEX" val="16"/>
  <p:tag name="KSO_WM_UNIT_LINE_FILL_TYPE" val="2"/>
  <p:tag name="KSO_WM_UNIT_USESOURCEFORMAT_APPLY" val="1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ISCONTENTS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98877_3*l_h_a*1_1_1"/>
  <p:tag name="KSO_WM_TEMPLATE_CATEGORY" val="diagram"/>
  <p:tag name="KSO_WM_TEMPLATE_INDEX" val="20198877"/>
  <p:tag name="KSO_WM_UNIT_LAYERLEVEL" val="1_1_1"/>
  <p:tag name="KSO_WM_TAG_VERSION" val="1.0"/>
  <p:tag name="KSO_WM_BEAUTIFY_FLAG" val="#wm#"/>
  <p:tag name="KSO_WM_UNIT_PRESET_TEXT" val="营运资本"/>
  <p:tag name="KSO_WM_UNIT_DIAGRAM_MODELTYPE" val="stripeEnum"/>
  <p:tag name="KSO_WM_UNIT_TEXT_FILL_FORE_SCHEMECOLOR_INDEX" val="13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6.xml><?xml version="1.0" encoding="utf-8"?>
<p:tagLst xmlns:p="http://schemas.openxmlformats.org/presentationml/2006/main">
  <p:tag name="KSO_WM_BEAUTIFY_FLAG" val="#wm#"/>
  <p:tag name="KSO_WM_TEMPLATE_CATEGORY" val="diagram"/>
  <p:tag name="KSO_WM_TEMPLATE_INDEX" val="20187991"/>
  <p:tag name="KSO_WM_SLIDE_ID" val="diagram20187991_3"/>
  <p:tag name="KSO_WM_SLIDE_TYPE" val="text"/>
  <p:tag name="KSO_WM_SLIDE_SUBTYPE" val="diag"/>
  <p:tag name="KSO_WM_SLIDE_ITEM_CNT" val="4"/>
  <p:tag name="KSO_WM_SLIDE_INDEX" val="3"/>
  <p:tag name="KSO_WM_SLIDE_SIZE" val="841.258*540"/>
  <p:tag name="KSO_WM_SLIDE_POSITION" val="119.342*0"/>
  <p:tag name="KSO_WM_DIAGRAM_GROUP_CODE" val="m1-1"/>
  <p:tag name="KSO_WM_SLIDE_DIAGTYPE" val="m"/>
  <p:tag name="KSO_WM_TAG_VERSION" val="1.0"/>
  <p:tag name="KSO_WM_SLIDE_LAYOUT" val="m"/>
  <p:tag name="KSO_WM_SLIDE_LAYOUT_CNT" val="1"/>
  <p:tag name="KSO_WM_TEMPLATE_SUBCATEGORY" val="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3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3"/>
  <p:tag name="KSO_WM_UNIT_LINE_FORE_SCHEMECOLOR_INDEX" val="16"/>
  <p:tag name="KSO_WM_UNIT_LINE_FILL_TYPE" val="2"/>
  <p:tag name="KSO_WM_UNIT_USESOURCEFORMAT_APPLY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h_i*1_1_2_1"/>
  <p:tag name="KSO_WM_TEMPLATE_CATEGORY" val="diagram"/>
  <p:tag name="KSO_WM_TEMPLATE_INDEX" val="20201548"/>
  <p:tag name="KSO_WM_UNIT_LAYERLEVEL" val="1_1_1_1"/>
  <p:tag name="KSO_WM_TAG_VERSION" val="1.0"/>
  <p:tag name="KSO_WM_BEAUTIFY_FLAG" val="#wm#"/>
  <p:tag name="KSO_WM_DIAGRAM_GROUP_CODE" val="p1-1"/>
  <p:tag name="KSO_WM_UNIT_TYPE" val="p_h_h_i"/>
  <p:tag name="KSO_WM_UNIT_INDEX" val="1_1_2_1"/>
  <p:tag name="KSO_WM_UNIT_LINE_FORE_SCHEMECOLOR_INDEX" val="16"/>
  <p:tag name="KSO_WM_UNIT_LINE_FILL_TYPE" val="2"/>
  <p:tag name="KSO_WM_UNIT_USESOURCEFORMAT_APPLY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i"/>
  <p:tag name="KSO_WM_UNIT_INDEX" val="1_4_1"/>
  <p:tag name="KSO_WM_UNIT_ID" val="diagram20168996_4*q_h_i*1_4_1"/>
  <p:tag name="KSO_WM_UNIT_LAYERLEVEL" val="1_1_1"/>
  <p:tag name="KSO_WM_DIAGRAM_GROUP_CODE" val="q1-1"/>
  <p:tag name="KSO_WM_UNIT_FILL_FORE_SCHEMECOLOR_INDEX" val="15"/>
  <p:tag name="KSO_WM_UNIT_FILL_TYPE" val="1"/>
  <p:tag name="KSO_WM_UNIT_TEXT_FILL_FORE_SCHEMECOLOR_INDEX" val="13"/>
  <p:tag name="KSO_WM_UNIT_TEXT_FILL_TYPE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i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DIAGRAM_GROUP_CODE" val="p1-1"/>
  <p:tag name="KSO_WM_UNIT_TYPE" val="p_h_i"/>
  <p:tag name="KSO_WM_UNIT_INDEX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i"/>
  <p:tag name="KSO_WM_UNIT_INDEX" val="1_3_1"/>
  <p:tag name="KSO_WM_UNIT_ID" val="diagram20168996_4*q_h_i*1_3_1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1548_1*p_h_a*1_1_1"/>
  <p:tag name="KSO_WM_TEMPLATE_CATEGORY" val="diagram"/>
  <p:tag name="KSO_WM_TEMPLATE_INDEX" val="20201548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VALUE" val="5"/>
  <p:tag name="KSO_WM_DIAGRAM_GROUP_CODE" val="p1-1"/>
  <p:tag name="KSO_WM_UNIT_TYPE" val="p_h_a"/>
  <p:tag name="KSO_WM_UNIT_INDEX" val="1_1_1"/>
  <p:tag name="KSO_WM_UNIT_PRESET_TEXT" val="添加标题"/>
  <p:tag name="KSO_WM_UNIT_TEXT_FILL_FORE_SCHEMECOLOR_INDEX" val="14"/>
  <p:tag name="KSO_WM_UNIT_TEXT_FILL_TYPE" val="1"/>
  <p:tag name="KSO_WM_UNIT_USESOURCEFORMAT_APPLY" val="1"/>
</p:tagLst>
</file>

<file path=ppt/tags/tag81.xml><?xml version="1.0" encoding="utf-8"?>
<p:tagLst xmlns:p="http://schemas.openxmlformats.org/presentationml/2006/main">
  <p:tag name="KSO_WM_BEAUTIFY_FLAG" val="#wm#"/>
  <p:tag name="KSO_WM_TEMPLATE_CATEGORY" val="diagram"/>
  <p:tag name="KSO_WM_TEMPLATE_INDEX" val="30177793"/>
  <p:tag name="KSO_WM_TAG_VERSION" val="1.0"/>
  <p:tag name="KSO_WM_SLIDE_ID" val="diagram30177793_1"/>
  <p:tag name="KSO_WM_SLIDE_INDEX" val="1"/>
  <p:tag name="KSO_WM_SLIDE_ITEM_CNT" val="3"/>
  <p:tag name="KSO_WM_SLIDE_LAYOUT" val="a_f_b_d_g"/>
  <p:tag name="KSO_WM_SLIDE_LAYOUT_CNT" val="1_1_1_2_2"/>
  <p:tag name="KSO_WM_SLIDE_TYPE" val="text"/>
  <p:tag name="KSO_WM_SLIDE_SUBTYPE" val="picTxt"/>
  <p:tag name="KSO_WM_SLIDE_POSITION" val="41*98"/>
  <p:tag name="KSO_WM_SLIDE_SIZE" val="869*380"/>
</p:tagLst>
</file>

<file path=ppt/tags/tag82.xml><?xml version="1.0" encoding="utf-8"?>
<p:tagLst xmlns:p="http://schemas.openxmlformats.org/presentationml/2006/main">
  <p:tag name="KSO_WM_TEMPLATE_CATEGORY" val="diagram"/>
  <p:tag name="KSO_WM_TEMPLATE_INDEX" val="20187822"/>
  <p:tag name="KSO_WM_UNIT_TYPE" val="a"/>
  <p:tag name="KSO_WM_UNIT_INDEX" val="1"/>
  <p:tag name="KSO_WM_UNIT_ID" val="diagram20187822_4*a*1"/>
  <p:tag name="KSO_WM_UNIT_LAYERLEVEL" val="1"/>
  <p:tag name="KSO_WM_UNIT_VALUE" val="40"/>
  <p:tag name="KSO_WM_UNIT_ISCONTENTSTITLE" val="0"/>
  <p:tag name="KSO_WM_UNIT_HIGHLIGHT" val="0"/>
  <p:tag name="KSO_WM_UNIT_COMPATIBLE" val="0"/>
  <p:tag name="KSO_WM_BEAUTIFY_FLAG" val="#wm#"/>
  <p:tag name="KSO_WM_TAG_VERSION" val="1.0"/>
  <p:tag name="KSO_WM_DIAGRAM_GROUP_CODE" val="l1-2"/>
  <p:tag name="KSO_WM_UNIT_DIAGRAM_ISNUMVISUAL" val="0"/>
  <p:tag name="KSO_WM_UNIT_DIAGRAM_ISREFERUNIT" val="0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20187822"/>
  <p:tag name="KSO_WM_UNIT_TYPE" val="f"/>
  <p:tag name="KSO_WM_UNIT_INDEX" val="1"/>
  <p:tag name="KSO_WM_UNIT_ID" val="diagram20187822_4*f*1"/>
  <p:tag name="KSO_WM_UNIT_LAYERLEVEL" val="1"/>
  <p:tag name="KSO_WM_UNIT_VALUE" val="54"/>
  <p:tag name="KSO_WM_UNIT_HIGHLIGHT" val="0"/>
  <p:tag name="KSO_WM_UNIT_COMPATIBLE" val="0"/>
  <p:tag name="KSO_WM_BEAUTIFY_FLAG" val="#wm#"/>
  <p:tag name="KSO_WM_TAG_VERSION" val="1.0"/>
  <p:tag name="KSO_WM_DIAGRAM_GROUP_CODE" val="l1-2"/>
  <p:tag name="KSO_WM_UNIT_DIAGRAM_ISNUMVISUAL" val="0"/>
  <p:tag name="KSO_WM_UNIT_DIAGRAM_ISREFERUNIT" val="0"/>
  <p:tag name="KSO_WM_UNIT_PRESET_TEXT" val="单击此处添加文本具体内容，简明扼要的阐述您的观点。根据需要可酌情增减文字，以便观者准确的理解您传达的思想。"/>
  <p:tag name="KSO_WM_UNIT_TEXT_FILL_FORE_SCHEMECOLOR_INDEX" val="13"/>
  <p:tag name="KSO_WM_UNIT_TEXT_FILL_TYPE" val="1"/>
  <p:tag name="KSO_WM_UNIT_USESOURCEFORMAT_APPLY" val="1"/>
</p:tagLst>
</file>

<file path=ppt/tags/tag84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2_1_1"/>
  <p:tag name="KSO_WM_UNIT_ID" val="diagram20187822_5*l_h_h_i*1_2_1_1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85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3_1_1"/>
  <p:tag name="KSO_WM_UNIT_ID" val="diagram20187822_5*l_h_h_i*1_3_1_1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86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1_1_1"/>
  <p:tag name="KSO_WM_UNIT_ID" val="diagram20187822_5*l_h_h_i*1_1_1_1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87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5_1_1"/>
  <p:tag name="KSO_WM_UNIT_ID" val="diagram20187822_5*l_h_h_i*1_5_1_1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88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1_1_2"/>
  <p:tag name="KSO_WM_UNIT_ID" val="diagram20187822_5*l_h_h_i*1_1_1_2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89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4_1_2"/>
  <p:tag name="KSO_WM_UNIT_ID" val="diagram20187822_5*l_h_h_i*1_4_1_2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8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68996"/>
  <p:tag name="KSO_WM_UNIT_TYPE" val="q_h_i"/>
  <p:tag name="KSO_WM_UNIT_INDEX" val="1_1_1"/>
  <p:tag name="KSO_WM_UNIT_ID" val="diagram20168996_4*q_h_i*1_1_1"/>
  <p:tag name="KSO_WM_UNIT_LAYERLEVEL" val="1_1_1"/>
  <p:tag name="KSO_WM_DIAGRAM_GROUP_CODE" val="q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3_1_2"/>
  <p:tag name="KSO_WM_UNIT_ID" val="diagram20187822_5*l_h_h_i*1_3_1_2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91.xml><?xml version="1.0" encoding="utf-8"?>
<p:tagLst xmlns:p="http://schemas.openxmlformats.org/presentationml/2006/main">
  <p:tag name="KSO_WM_TEMPLATE_CATEGORY" val="diagram"/>
  <p:tag name="KSO_WM_TEMPLATE_INDEX" val="20187822"/>
  <p:tag name="KSO_WM_UNIT_TYPE" val="l_h_i"/>
  <p:tag name="KSO_WM_UNIT_INDEX" val="1_1_1"/>
  <p:tag name="KSO_WM_UNIT_ID" val="diagram20187822_5*l_h_i*1_1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92.xml><?xml version="1.0" encoding="utf-8"?>
<p:tagLst xmlns:p="http://schemas.openxmlformats.org/presentationml/2006/main">
  <p:tag name="KSO_WM_TEMPLATE_CATEGORY" val="diagram"/>
  <p:tag name="KSO_WM_TEMPLATE_INDEX" val="20187822"/>
  <p:tag name="KSO_WM_UNIT_TYPE" val="l_h_i"/>
  <p:tag name="KSO_WM_UNIT_INDEX" val="1_2_1"/>
  <p:tag name="KSO_WM_UNIT_ID" val="diagram20187822_5*l_h_i*1_2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93.xml><?xml version="1.0" encoding="utf-8"?>
<p:tagLst xmlns:p="http://schemas.openxmlformats.org/presentationml/2006/main">
  <p:tag name="KSO_WM_TEMPLATE_CATEGORY" val="diagram"/>
  <p:tag name="KSO_WM_TEMPLATE_INDEX" val="20187822"/>
  <p:tag name="KSO_WM_UNIT_TYPE" val="l_h_i"/>
  <p:tag name="KSO_WM_UNIT_INDEX" val="1_3_1"/>
  <p:tag name="KSO_WM_UNIT_ID" val="diagram20187822_5*l_h_i*1_3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94.xml><?xml version="1.0" encoding="utf-8"?>
<p:tagLst xmlns:p="http://schemas.openxmlformats.org/presentationml/2006/main">
  <p:tag name="KSO_WM_TEMPLATE_CATEGORY" val="diagram"/>
  <p:tag name="KSO_WM_TEMPLATE_INDEX" val="20187822"/>
  <p:tag name="KSO_WM_UNIT_TYPE" val="l_i"/>
  <p:tag name="KSO_WM_UNIT_INDEX" val="1_2"/>
  <p:tag name="KSO_WM_UNIT_ID" val="diagram20187822_5*l_i*1_2"/>
  <p:tag name="KSO_WM_UNIT_LAYERLEVEL" val="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95.xml><?xml version="1.0" encoding="utf-8"?>
<p:tagLst xmlns:p="http://schemas.openxmlformats.org/presentationml/2006/main">
  <p:tag name="KSO_WM_TEMPLATE_CATEGORY" val="diagram"/>
  <p:tag name="KSO_WM_TEMPLATE_INDEX" val="20187822"/>
  <p:tag name="KSO_WM_UNIT_TYPE" val="l_i"/>
  <p:tag name="KSO_WM_UNIT_INDEX" val="1_3"/>
  <p:tag name="KSO_WM_UNIT_ID" val="diagram20187822_5*l_i*1_3"/>
  <p:tag name="KSO_WM_UNIT_LAYERLEVEL" val="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96.xml><?xml version="1.0" encoding="utf-8"?>
<p:tagLst xmlns:p="http://schemas.openxmlformats.org/presentationml/2006/main">
  <p:tag name="KSO_WM_TEMPLATE_CATEGORY" val="diagram"/>
  <p:tag name="KSO_WM_TEMPLATE_INDEX" val="20187822"/>
  <p:tag name="KSO_WM_UNIT_TYPE" val="l_i"/>
  <p:tag name="KSO_WM_UNIT_INDEX" val="1_4"/>
  <p:tag name="KSO_WM_UNIT_ID" val="diagram20187822_5*l_i*1_4"/>
  <p:tag name="KSO_WM_UNIT_LAYERLEVEL" val="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ags/tag97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2_1_2"/>
  <p:tag name="KSO_WM_UNIT_ID" val="diagram20187822_5*l_h_h_i*1_2_1_2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98.xml><?xml version="1.0" encoding="utf-8"?>
<p:tagLst xmlns:p="http://schemas.openxmlformats.org/presentationml/2006/main">
  <p:tag name="KSO_WM_TEMPLATE_CATEGORY" val="diagram"/>
  <p:tag name="KSO_WM_TEMPLATE_INDEX" val="20187822"/>
  <p:tag name="KSO_WM_UNIT_TYPE" val="l_h_h_i"/>
  <p:tag name="KSO_WM_UNIT_INDEX" val="1_5_1_2"/>
  <p:tag name="KSO_WM_UNIT_ID" val="diagram20187822_5*l_h_h_i*1_5_1_2"/>
  <p:tag name="KSO_WM_UNIT_LAYERLEVEL" val="1_1_1_1"/>
  <p:tag name="KSO_WM_BEAUTIFY_FLAG" val="#wm#"/>
  <p:tag name="KSO_WM_TAG_VERSION" val="1.0"/>
  <p:tag name="KSO_WM_DIAGRAM_GROUP_CODE" val="l1-1"/>
  <p:tag name="KSO_WM_UNIT_HIGHLIGHT" val="0"/>
  <p:tag name="KSO_WM_UNIT_COMPATIBLE" val="0"/>
  <p:tag name="KSO_WM_UNIT_DIAGRAM_ISNUMVISUAL" val="0"/>
  <p:tag name="KSO_WM_UNIT_DIAGRAM_ISREFERUNIT" val="0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  <p:tag name="KSO_WM_UNIT_DIAGRAM_SCHEMECOLOR_ID" val="0"/>
</p:tagLst>
</file>

<file path=ppt/tags/tag99.xml><?xml version="1.0" encoding="utf-8"?>
<p:tagLst xmlns:p="http://schemas.openxmlformats.org/presentationml/2006/main">
  <p:tag name="KSO_WM_TEMPLATE_CATEGORY" val="diagram"/>
  <p:tag name="KSO_WM_TEMPLATE_INDEX" val="20187822"/>
  <p:tag name="KSO_WM_UNIT_TYPE" val="l_h_i"/>
  <p:tag name="KSO_WM_UNIT_INDEX" val="1_4_1"/>
  <p:tag name="KSO_WM_UNIT_ID" val="diagram20187822_5*l_h_i*1_4_1"/>
  <p:tag name="KSO_WM_UNIT_LAYERLEVEL" val="1_1_1"/>
  <p:tag name="KSO_WM_UNIT_HIGHLIGHT" val="0"/>
  <p:tag name="KSO_WM_UNIT_COMPATIBLE" val="0"/>
  <p:tag name="KSO_WM_BEAUTIFY_FLAG" val="#wm#"/>
  <p:tag name="KSO_WM_TAG_VERSION" val="1.0"/>
  <p:tag name="KSO_WM_DIAGRAM_GROUP_CODE" val="l1-1"/>
  <p:tag name="KSO_WM_UNIT_DIAGRAM_ISNUMVISUAL" val="0"/>
  <p:tag name="KSO_WM_UNIT_DIAGRAM_ISREFERUNIT" val="0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  <p:tag name="KSO_WM_UNIT_DIAGRAM_SCHEMECOLOR_ID" val="0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2125</Words>
  <Application>WPS 演示</Application>
  <PresentationFormat>自定义</PresentationFormat>
  <Paragraphs>404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黑体</vt:lpstr>
      <vt:lpstr>Wingdings</vt:lpstr>
      <vt:lpstr>Calibri</vt:lpstr>
      <vt:lpstr>汉仪旗黑-85S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许冠辉</cp:lastModifiedBy>
  <cp:revision>75</cp:revision>
  <dcterms:created xsi:type="dcterms:W3CDTF">2018-03-01T02:03:00Z</dcterms:created>
  <dcterms:modified xsi:type="dcterms:W3CDTF">2022-02-18T07:12:06Z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4185EC8AFEB64CCA82BC79215E329F0A</vt:lpwstr>
  </property>
</Properties>
</file>